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9" r:id="rId5"/>
    <p:sldMasterId id="2147483671" r:id="rId6"/>
    <p:sldMasterId id="2147483663" r:id="rId7"/>
    <p:sldMasterId id="2147483685" r:id="rId8"/>
  </p:sldMasterIdLst>
  <p:notesMasterIdLst>
    <p:notesMasterId r:id="rId21"/>
  </p:notesMasterIdLst>
  <p:handoutMasterIdLst>
    <p:handoutMasterId r:id="rId22"/>
  </p:handoutMasterIdLst>
  <p:sldIdLst>
    <p:sldId id="256" r:id="rId9"/>
    <p:sldId id="271" r:id="rId10"/>
    <p:sldId id="277" r:id="rId11"/>
    <p:sldId id="278" r:id="rId12"/>
    <p:sldId id="279" r:id="rId13"/>
    <p:sldId id="280" r:id="rId14"/>
    <p:sldId id="281" r:id="rId15"/>
    <p:sldId id="282" r:id="rId16"/>
    <p:sldId id="283" r:id="rId17"/>
    <p:sldId id="284" r:id="rId18"/>
    <p:sldId id="286" r:id="rId19"/>
    <p:sldId id="28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DC"/>
    <a:srgbClr val="F15A32"/>
    <a:srgbClr val="396B8C"/>
    <a:srgbClr val="58595B"/>
    <a:srgbClr val="F79720"/>
    <a:srgbClr val="4C3384"/>
    <a:srgbClr val="19AEA8"/>
    <a:srgbClr val="FAD721"/>
    <a:srgbClr val="82C342"/>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7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2708" y="5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68A81D-119F-48D7-9E8B-CB23962E22DA}" type="datetimeFigureOut">
              <a:rPr lang="en-US" smtClean="0"/>
              <a:pPr/>
              <a:t>2/27/2024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6C6366-32D9-47E8-BCBE-83BDA468E5D9}"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08A8EE-AC9B-4337-93EC-F639080A0A93}" type="datetimeFigureOut">
              <a:rPr lang="en-US" smtClean="0"/>
              <a:pPr/>
              <a:t>2/27/2024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2C5825-C846-4DE8-908F-3A1DD717E0B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2C5825-C846-4DE8-908F-3A1DD717E0B1}" type="slidenum">
              <a:rPr lang="en-US" smtClean="0"/>
              <a:pPr/>
              <a:t>1</a:t>
            </a:fld>
            <a:endParaRPr lang="en-US"/>
          </a:p>
        </p:txBody>
      </p:sp>
    </p:spTree>
    <p:extLst>
      <p:ext uri="{BB962C8B-B14F-4D97-AF65-F5344CB8AC3E}">
        <p14:creationId xmlns:p14="http://schemas.microsoft.com/office/powerpoint/2010/main" val="2613686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406400" y="3486955"/>
            <a:ext cx="7112000" cy="1143000"/>
          </a:xfrm>
          <a:prstGeom prst="rect">
            <a:avLst/>
          </a:prstGeom>
        </p:spPr>
        <p:txBody>
          <a:bodyPr/>
          <a:lstStyle>
            <a:lvl1pPr>
              <a:buNone/>
              <a:defRPr sz="2000" b="0" baseline="0">
                <a:solidFill>
                  <a:schemeClr val="bg1"/>
                </a:solidFill>
                <a:latin typeface="Century Gothic" panose="020B0502020202020204" pitchFamily="34" charset="0"/>
              </a:defRPr>
            </a:lvl1pPr>
            <a:lvl2pPr>
              <a:buNone/>
              <a:defRPr/>
            </a:lvl2pPr>
            <a:lvl3pPr>
              <a:buNone/>
              <a:defRPr/>
            </a:lvl3pPr>
            <a:lvl4pPr>
              <a:buNone/>
              <a:defRPr/>
            </a:lvl4pPr>
            <a:lvl5pPr>
              <a:buNone/>
              <a:defRPr/>
            </a:lvl5pPr>
          </a:lstStyle>
          <a:p>
            <a:pPr lvl="0"/>
            <a:r>
              <a:rPr lang="en-US"/>
              <a:t>Click to add presenter name</a:t>
            </a:r>
          </a:p>
          <a:p>
            <a:pPr lvl="0"/>
            <a:r>
              <a:rPr lang="en-US"/>
              <a:t>Add date</a:t>
            </a:r>
          </a:p>
        </p:txBody>
      </p:sp>
      <p:sp>
        <p:nvSpPr>
          <p:cNvPr id="10" name="Text Placeholder 9"/>
          <p:cNvSpPr>
            <a:spLocks noGrp="1"/>
          </p:cNvSpPr>
          <p:nvPr>
            <p:ph type="body" sz="quarter" idx="12" hasCustomPrompt="1"/>
          </p:nvPr>
        </p:nvSpPr>
        <p:spPr>
          <a:xfrm>
            <a:off x="406400" y="2635876"/>
            <a:ext cx="8128000" cy="838200"/>
          </a:xfrm>
          <a:prstGeom prst="rect">
            <a:avLst/>
          </a:prstGeom>
        </p:spPr>
        <p:txBody>
          <a:bodyPr/>
          <a:lstStyle>
            <a:lvl1pPr>
              <a:buNone/>
              <a:defRPr sz="3600" b="1" spc="0">
                <a:solidFill>
                  <a:schemeClr val="bg1"/>
                </a:solidFill>
                <a:latin typeface="Century Gothic" panose="020B0502020202020204" pitchFamily="34" charset="0"/>
              </a:defRPr>
            </a:lvl1pPr>
            <a:lvl2pPr>
              <a:buNone/>
              <a:defRPr/>
            </a:lvl2pPr>
            <a:lvl3pPr>
              <a:buNone/>
              <a:defRPr/>
            </a:lvl3pPr>
            <a:lvl4pPr>
              <a:buNone/>
              <a:defRPr/>
            </a:lvl4pPr>
            <a:lvl5pPr>
              <a:buNone/>
              <a:defRPr/>
            </a:lvl5pPr>
          </a:lstStyle>
          <a:p>
            <a:pPr lvl="0"/>
            <a:r>
              <a:rPr lang="en-US"/>
              <a:t>Click to Add Title</a:t>
            </a:r>
          </a:p>
        </p:txBody>
      </p:sp>
      <p:sp>
        <p:nvSpPr>
          <p:cNvPr id="2" name="TextBox 1">
            <a:extLst>
              <a:ext uri="{FF2B5EF4-FFF2-40B4-BE49-F238E27FC236}">
                <a16:creationId xmlns:a16="http://schemas.microsoft.com/office/drawing/2014/main" id="{BF01764E-6C84-41B3-AA75-EB5E75E971D3}"/>
              </a:ext>
            </a:extLst>
          </p:cNvPr>
          <p:cNvSpPr txBox="1"/>
          <p:nvPr userDrawn="1"/>
        </p:nvSpPr>
        <p:spPr>
          <a:xfrm>
            <a:off x="10016195" y="6524730"/>
            <a:ext cx="2119423" cy="276999"/>
          </a:xfrm>
          <a:prstGeom prst="rect">
            <a:avLst/>
          </a:prstGeom>
          <a:solidFill>
            <a:schemeClr val="bg1"/>
          </a:solidFill>
        </p:spPr>
        <p:txBody>
          <a:bodyPr wrap="square" rtlCol="0">
            <a:spAutoFit/>
          </a:bodyPr>
          <a:lstStyle/>
          <a:p>
            <a:pPr algn="r"/>
            <a:r>
              <a:rPr lang="en-US" sz="1200" dirty="0"/>
              <a:t>© 2020, Telligen, Inc.</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7" name="Subtitle 2"/>
          <p:cNvSpPr>
            <a:spLocks noGrp="1"/>
          </p:cNvSpPr>
          <p:nvPr>
            <p:ph type="subTitle" idx="13" hasCustomPrompt="1"/>
          </p:nvPr>
        </p:nvSpPr>
        <p:spPr>
          <a:xfrm>
            <a:off x="609600" y="1447800"/>
            <a:ext cx="8534400" cy="457200"/>
          </a:xfrm>
          <a:prstGeom prst="rect">
            <a:avLst/>
          </a:prstGeom>
        </p:spPr>
        <p:txBody>
          <a:bodyPr>
            <a:noAutofit/>
          </a:bodyPr>
          <a:lstStyle>
            <a:lvl1pPr marL="0" indent="0" algn="l">
              <a:buNone/>
              <a:defRPr sz="2800" b="1">
                <a:solidFill>
                  <a:srgbClr val="396B8C"/>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sp>
        <p:nvSpPr>
          <p:cNvPr id="8" name="Content Placeholder 2"/>
          <p:cNvSpPr>
            <a:spLocks noGrp="1"/>
          </p:cNvSpPr>
          <p:nvPr>
            <p:ph idx="1"/>
          </p:nvPr>
        </p:nvSpPr>
        <p:spPr>
          <a:xfrm>
            <a:off x="609600" y="2057399"/>
            <a:ext cx="10972800" cy="3733801"/>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10" hasCustomPrompt="1"/>
          </p:nvPr>
        </p:nvSpPr>
        <p:spPr>
          <a:xfrm>
            <a:off x="609600" y="457200"/>
            <a:ext cx="8636000" cy="685800"/>
          </a:xfrm>
          <a:prstGeom prst="rect">
            <a:avLst/>
          </a:prstGeom>
        </p:spPr>
        <p:txBody>
          <a:bodyPr/>
          <a:lstStyle>
            <a:lvl1pPr>
              <a:buNone/>
              <a:defRPr sz="2800" b="1" baseline="0">
                <a:solidFill>
                  <a:srgbClr val="009DDC"/>
                </a:solidFill>
              </a:defRPr>
            </a:lvl1pPr>
            <a:lvl2pPr>
              <a:buNone/>
              <a:defRPr/>
            </a:lvl2pPr>
            <a:lvl3pPr>
              <a:buNone/>
              <a:defRPr/>
            </a:lvl3pPr>
            <a:lvl4pPr>
              <a:buFont typeface="Arial" pitchFamily="34" charset="0"/>
              <a:buNone/>
              <a:defRPr/>
            </a:lvl4pPr>
            <a:lvl5pPr>
              <a:buFont typeface="Arial" pitchFamily="34" charset="0"/>
              <a:buNone/>
              <a:defRPr/>
            </a:lvl5pPr>
          </a:lstStyle>
          <a:p>
            <a:pPr lvl="0"/>
            <a:r>
              <a:rPr lang="en-US"/>
              <a:t>Click to Add Title</a:t>
            </a:r>
          </a:p>
        </p:txBody>
      </p:sp>
    </p:spTree>
    <p:extLst>
      <p:ext uri="{BB962C8B-B14F-4D97-AF65-F5344CB8AC3E}">
        <p14:creationId xmlns:p14="http://schemas.microsoft.com/office/powerpoint/2010/main" val="1823538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2 Column">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09600" y="1600201"/>
            <a:ext cx="5384800" cy="41910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 text</a:t>
            </a:r>
          </a:p>
          <a:p>
            <a:pPr lvl="2"/>
            <a:r>
              <a:rPr lang="en-US"/>
              <a:t>Third level text</a:t>
            </a:r>
          </a:p>
        </p:txBody>
      </p:sp>
      <p:sp>
        <p:nvSpPr>
          <p:cNvPr id="4" name="Content Placeholder 3"/>
          <p:cNvSpPr>
            <a:spLocks noGrp="1"/>
          </p:cNvSpPr>
          <p:nvPr>
            <p:ph sz="half" idx="2" hasCustomPrompt="1"/>
          </p:nvPr>
        </p:nvSpPr>
        <p:spPr>
          <a:xfrm>
            <a:off x="6197600" y="1600201"/>
            <a:ext cx="5384800" cy="41910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 text</a:t>
            </a:r>
          </a:p>
          <a:p>
            <a:pPr lvl="2"/>
            <a:r>
              <a:rPr lang="en-US"/>
              <a:t>Third level text</a:t>
            </a:r>
          </a:p>
        </p:txBody>
      </p:sp>
      <p:sp>
        <p:nvSpPr>
          <p:cNvPr id="5" name="Text Placeholder 4"/>
          <p:cNvSpPr>
            <a:spLocks noGrp="1"/>
          </p:cNvSpPr>
          <p:nvPr>
            <p:ph type="body" sz="quarter" idx="10" hasCustomPrompt="1"/>
          </p:nvPr>
        </p:nvSpPr>
        <p:spPr>
          <a:xfrm>
            <a:off x="609600" y="457200"/>
            <a:ext cx="8636000" cy="685800"/>
          </a:xfrm>
          <a:prstGeom prst="rect">
            <a:avLst/>
          </a:prstGeom>
        </p:spPr>
        <p:txBody>
          <a:bodyPr/>
          <a:lstStyle>
            <a:lvl1pPr>
              <a:buNone/>
              <a:defRPr sz="2800" b="1" baseline="0">
                <a:solidFill>
                  <a:srgbClr val="009DDC"/>
                </a:solidFill>
              </a:defRPr>
            </a:lvl1pPr>
            <a:lvl2pPr>
              <a:buNone/>
              <a:defRPr/>
            </a:lvl2pPr>
            <a:lvl3pPr>
              <a:buNone/>
              <a:defRPr/>
            </a:lvl3pPr>
            <a:lvl4pPr>
              <a:buFont typeface="Arial" pitchFamily="34" charset="0"/>
              <a:buNone/>
              <a:defRPr/>
            </a:lvl4pPr>
            <a:lvl5pPr>
              <a:buFont typeface="Arial" pitchFamily="34" charset="0"/>
              <a:buNone/>
              <a:defRPr/>
            </a:lvl5pPr>
          </a:lstStyle>
          <a:p>
            <a:pPr lvl="0"/>
            <a:r>
              <a:rPr lang="en-US"/>
              <a:t>Click to Add Title</a:t>
            </a:r>
          </a:p>
        </p:txBody>
      </p:sp>
    </p:spTree>
    <p:extLst>
      <p:ext uri="{BB962C8B-B14F-4D97-AF65-F5344CB8AC3E}">
        <p14:creationId xmlns:p14="http://schemas.microsoft.com/office/powerpoint/2010/main" val="1469785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nd 2 column ">
    <p:spTree>
      <p:nvGrpSpPr>
        <p:cNvPr id="1" name=""/>
        <p:cNvGrpSpPr/>
        <p:nvPr/>
      </p:nvGrpSpPr>
      <p:grpSpPr>
        <a:xfrm>
          <a:off x="0" y="0"/>
          <a:ext cx="0" cy="0"/>
          <a:chOff x="0" y="0"/>
          <a:chExt cx="0" cy="0"/>
        </a:xfrm>
      </p:grpSpPr>
      <p:sp>
        <p:nvSpPr>
          <p:cNvPr id="13" name="Subtitle 2"/>
          <p:cNvSpPr>
            <a:spLocks noGrp="1"/>
          </p:cNvSpPr>
          <p:nvPr>
            <p:ph type="subTitle" idx="13" hasCustomPrompt="1"/>
          </p:nvPr>
        </p:nvSpPr>
        <p:spPr>
          <a:xfrm>
            <a:off x="609600" y="1447800"/>
            <a:ext cx="8534400" cy="457200"/>
          </a:xfrm>
          <a:prstGeom prst="rect">
            <a:avLst/>
          </a:prstGeom>
        </p:spPr>
        <p:txBody>
          <a:bodyPr>
            <a:noAutofit/>
          </a:bodyPr>
          <a:lstStyle>
            <a:lvl1pPr marL="0" indent="0" algn="l">
              <a:buNone/>
              <a:defRPr sz="2800" b="1">
                <a:solidFill>
                  <a:srgbClr val="396B8C"/>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sp>
        <p:nvSpPr>
          <p:cNvPr id="14" name="Content Placeholder 2"/>
          <p:cNvSpPr>
            <a:spLocks noGrp="1"/>
          </p:cNvSpPr>
          <p:nvPr>
            <p:ph sz="half" idx="1" hasCustomPrompt="1"/>
          </p:nvPr>
        </p:nvSpPr>
        <p:spPr>
          <a:xfrm>
            <a:off x="609600" y="2057399"/>
            <a:ext cx="5384800" cy="3733801"/>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 text</a:t>
            </a:r>
          </a:p>
          <a:p>
            <a:pPr lvl="2"/>
            <a:r>
              <a:rPr lang="en-US"/>
              <a:t>Third level text</a:t>
            </a:r>
          </a:p>
        </p:txBody>
      </p:sp>
      <p:sp>
        <p:nvSpPr>
          <p:cNvPr id="15" name="Content Placeholder 3"/>
          <p:cNvSpPr>
            <a:spLocks noGrp="1"/>
          </p:cNvSpPr>
          <p:nvPr>
            <p:ph sz="half" idx="2" hasCustomPrompt="1"/>
          </p:nvPr>
        </p:nvSpPr>
        <p:spPr>
          <a:xfrm>
            <a:off x="6197600" y="2057399"/>
            <a:ext cx="5384800" cy="3733801"/>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 text</a:t>
            </a:r>
          </a:p>
          <a:p>
            <a:pPr lvl="2"/>
            <a:r>
              <a:rPr lang="en-US"/>
              <a:t>Third level text</a:t>
            </a:r>
          </a:p>
        </p:txBody>
      </p:sp>
      <p:sp>
        <p:nvSpPr>
          <p:cNvPr id="6" name="Text Placeholder 4"/>
          <p:cNvSpPr>
            <a:spLocks noGrp="1"/>
          </p:cNvSpPr>
          <p:nvPr>
            <p:ph type="body" sz="quarter" idx="10" hasCustomPrompt="1"/>
          </p:nvPr>
        </p:nvSpPr>
        <p:spPr>
          <a:xfrm>
            <a:off x="609600" y="457200"/>
            <a:ext cx="8636000" cy="685800"/>
          </a:xfrm>
          <a:prstGeom prst="rect">
            <a:avLst/>
          </a:prstGeom>
        </p:spPr>
        <p:txBody>
          <a:bodyPr/>
          <a:lstStyle>
            <a:lvl1pPr>
              <a:buNone/>
              <a:defRPr sz="2800" b="1" baseline="0">
                <a:solidFill>
                  <a:srgbClr val="009DDC"/>
                </a:solidFill>
              </a:defRPr>
            </a:lvl1pPr>
            <a:lvl2pPr>
              <a:buNone/>
              <a:defRPr/>
            </a:lvl2pPr>
            <a:lvl3pPr>
              <a:buNone/>
              <a:defRPr/>
            </a:lvl3pPr>
            <a:lvl4pPr>
              <a:buFont typeface="Arial" pitchFamily="34" charset="0"/>
              <a:buNone/>
              <a:defRPr/>
            </a:lvl4pPr>
            <a:lvl5pPr>
              <a:buFont typeface="Arial" pitchFamily="34" charset="0"/>
              <a:buNone/>
              <a:defRPr/>
            </a:lvl5pPr>
          </a:lstStyle>
          <a:p>
            <a:pPr lvl="0"/>
            <a:r>
              <a:rPr lang="en-US"/>
              <a:t>Click to Add Title</a:t>
            </a:r>
          </a:p>
        </p:txBody>
      </p:sp>
    </p:spTree>
    <p:extLst>
      <p:ext uri="{BB962C8B-B14F-4D97-AF65-F5344CB8AC3E}">
        <p14:creationId xmlns:p14="http://schemas.microsoft.com/office/powerpoint/2010/main" val="1935441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No Content">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609600" y="457200"/>
            <a:ext cx="8636000" cy="685800"/>
          </a:xfrm>
          <a:prstGeom prst="rect">
            <a:avLst/>
          </a:prstGeom>
        </p:spPr>
        <p:txBody>
          <a:bodyPr/>
          <a:lstStyle>
            <a:lvl1pPr>
              <a:buNone/>
              <a:defRPr sz="2800" b="1" baseline="0">
                <a:solidFill>
                  <a:srgbClr val="009DDC"/>
                </a:solidFill>
              </a:defRPr>
            </a:lvl1pPr>
            <a:lvl2pPr>
              <a:buNone/>
              <a:defRPr/>
            </a:lvl2pPr>
            <a:lvl3pPr>
              <a:buNone/>
              <a:defRPr/>
            </a:lvl3pPr>
            <a:lvl4pPr>
              <a:buFont typeface="Arial" pitchFamily="34" charset="0"/>
              <a:buNone/>
              <a:defRPr/>
            </a:lvl4pPr>
            <a:lvl5pPr>
              <a:buFont typeface="Arial" pitchFamily="34" charset="0"/>
              <a:buNone/>
              <a:defRPr/>
            </a:lvl5pPr>
          </a:lstStyle>
          <a:p>
            <a:pPr lvl="0"/>
            <a:r>
              <a:rPr lang="en-US"/>
              <a:t>Click to Add Title</a:t>
            </a:r>
          </a:p>
        </p:txBody>
      </p:sp>
    </p:spTree>
    <p:extLst>
      <p:ext uri="{BB962C8B-B14F-4D97-AF65-F5344CB8AC3E}">
        <p14:creationId xmlns:p14="http://schemas.microsoft.com/office/powerpoint/2010/main" val="1869897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40397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ubtitle 2"/>
          <p:cNvSpPr>
            <a:spLocks noGrp="1"/>
          </p:cNvSpPr>
          <p:nvPr>
            <p:ph type="subTitle" idx="14" hasCustomPrompt="1"/>
          </p:nvPr>
        </p:nvSpPr>
        <p:spPr>
          <a:xfrm>
            <a:off x="6197600" y="1600200"/>
            <a:ext cx="5384800" cy="457200"/>
          </a:xfrm>
          <a:prstGeom prst="rect">
            <a:avLst/>
          </a:prstGeom>
        </p:spPr>
        <p:txBody>
          <a:bodyPr>
            <a:noAutofit/>
          </a:bodyPr>
          <a:lstStyle>
            <a:lvl1pPr marL="0" indent="0" algn="l">
              <a:buNone/>
              <a:defRPr sz="2800" b="1">
                <a:solidFill>
                  <a:srgbClr val="009DDC"/>
                </a:solidFill>
                <a:latin typeface="Century Gothic" panose="020B0502020202020204"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sp>
        <p:nvSpPr>
          <p:cNvPr id="4" name="Content Placeholder 3"/>
          <p:cNvSpPr>
            <a:spLocks noGrp="1"/>
          </p:cNvSpPr>
          <p:nvPr>
            <p:ph sz="half" idx="2" hasCustomPrompt="1"/>
          </p:nvPr>
        </p:nvSpPr>
        <p:spPr>
          <a:xfrm>
            <a:off x="6197600" y="2133599"/>
            <a:ext cx="5384800" cy="3581401"/>
          </a:xfrm>
          <a:prstGeom prst="rect">
            <a:avLst/>
          </a:prstGeom>
        </p:spPr>
        <p:txBody>
          <a:bodyPr/>
          <a:lstStyle>
            <a:lvl1pPr marL="0" indent="0">
              <a:buFont typeface="Wingdings" pitchFamily="2" charset="2"/>
              <a:buNone/>
              <a:defRPr sz="2000" baseline="0">
                <a:solidFill>
                  <a:schemeClr val="tx1">
                    <a:lumMod val="85000"/>
                    <a:lumOff val="15000"/>
                  </a:schemeClr>
                </a:solidFill>
                <a:latin typeface="Century Gothic" panose="020B0502020202020204" pitchFamily="34" charset="0"/>
                <a:cs typeface="Arial" pitchFamily="34" charset="0"/>
              </a:defRPr>
            </a:lvl1pPr>
            <a:lvl2pPr>
              <a:defRPr sz="2000">
                <a:latin typeface="Arial" pitchFamily="34" charset="0"/>
                <a:cs typeface="Arial" pitchFamily="34" charset="0"/>
              </a:defRPr>
            </a:lvl2pPr>
            <a:lvl3pPr>
              <a:buFont typeface="Wingdings" pitchFamily="2" charset="2"/>
              <a:buChar char="§"/>
              <a:defRPr sz="1800">
                <a:latin typeface="Arial" pitchFamily="34" charset="0"/>
                <a:cs typeface="Arial" pitchFamily="34" charset="0"/>
              </a:defRPr>
            </a:lvl3pPr>
            <a:lvl4pPr>
              <a:buNone/>
              <a:defRPr sz="1800">
                <a:latin typeface="Arial" pitchFamily="34" charset="0"/>
                <a:cs typeface="Arial" pitchFamily="34" charset="0"/>
              </a:defRPr>
            </a:lvl4pPr>
            <a:lvl5pPr>
              <a:buNone/>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Include contact information here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971109" y="4038600"/>
            <a:ext cx="10493155" cy="457200"/>
          </a:xfrm>
          <a:prstGeom prst="rect">
            <a:avLst/>
          </a:prstGeom>
        </p:spPr>
        <p:txBody>
          <a:bodyPr/>
          <a:lstStyle>
            <a:lvl1pPr>
              <a:buNone/>
              <a:defRPr sz="2400">
                <a:solidFill>
                  <a:schemeClr val="tx1">
                    <a:lumMod val="85000"/>
                    <a:lumOff val="15000"/>
                  </a:schemeClr>
                </a:solidFill>
                <a:latin typeface="Century Gothic" panose="020B0502020202020204" pitchFamily="34" charset="0"/>
              </a:defRPr>
            </a:lvl1pPr>
            <a:lvl2pPr>
              <a:buNone/>
              <a:defRPr/>
            </a:lvl2pPr>
            <a:lvl3pPr>
              <a:buNone/>
              <a:defRPr/>
            </a:lvl3pPr>
            <a:lvl4pPr>
              <a:buNone/>
              <a:defRPr/>
            </a:lvl4pPr>
            <a:lvl5pPr>
              <a:buNone/>
              <a:defRPr/>
            </a:lvl5pPr>
          </a:lstStyle>
          <a:p>
            <a:pPr lvl="0"/>
            <a:r>
              <a:rPr lang="en-US"/>
              <a:t>Click to add text</a:t>
            </a:r>
          </a:p>
        </p:txBody>
      </p:sp>
      <p:sp>
        <p:nvSpPr>
          <p:cNvPr id="8" name="Text Placeholder 7"/>
          <p:cNvSpPr>
            <a:spLocks noGrp="1"/>
          </p:cNvSpPr>
          <p:nvPr>
            <p:ph type="body" sz="quarter" idx="11" hasCustomPrompt="1"/>
          </p:nvPr>
        </p:nvSpPr>
        <p:spPr>
          <a:xfrm>
            <a:off x="971109" y="3200400"/>
            <a:ext cx="10464800" cy="838200"/>
          </a:xfrm>
          <a:prstGeom prst="rect">
            <a:avLst/>
          </a:prstGeom>
        </p:spPr>
        <p:txBody>
          <a:bodyPr/>
          <a:lstStyle>
            <a:lvl1pPr>
              <a:buNone/>
              <a:defRPr sz="4000" b="1" spc="0">
                <a:solidFill>
                  <a:srgbClr val="009DDC"/>
                </a:solidFill>
                <a:latin typeface="Century Gothic" panose="020B0502020202020204" pitchFamily="34" charset="0"/>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US"/>
              <a:t>Click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1"/>
            <a:ext cx="10972800" cy="4343401"/>
          </a:xfrm>
          <a:prstGeom prst="rect">
            <a:avLst/>
          </a:prstGeom>
        </p:spPr>
        <p:txBody>
          <a:bodyPr/>
          <a:lstStyle>
            <a:lvl1pPr>
              <a:defRPr sz="2000">
                <a:solidFill>
                  <a:schemeClr val="tx1">
                    <a:lumMod val="85000"/>
                    <a:lumOff val="15000"/>
                  </a:schemeClr>
                </a:solidFill>
                <a:latin typeface="Century Gothic" panose="020B0502020202020204" pitchFamily="34" charset="0"/>
              </a:defRPr>
            </a:lvl1pPr>
            <a:lvl2pPr>
              <a:defRPr sz="1800">
                <a:solidFill>
                  <a:schemeClr val="tx1">
                    <a:lumMod val="85000"/>
                    <a:lumOff val="15000"/>
                  </a:schemeClr>
                </a:solidFill>
                <a:latin typeface="Century Gothic" panose="020B0502020202020204" pitchFamily="34" charset="0"/>
              </a:defRPr>
            </a:lvl2pPr>
            <a:lvl3pPr>
              <a:defRPr sz="1600">
                <a:solidFill>
                  <a:schemeClr val="tx1">
                    <a:lumMod val="85000"/>
                    <a:lumOff val="15000"/>
                  </a:schemeClr>
                </a:solidFill>
                <a:latin typeface="Century Gothic" panose="020B0502020202020204" pitchFamily="34" charset="0"/>
              </a:defRPr>
            </a:lvl3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10"/>
          </p:nvPr>
        </p:nvSpPr>
        <p:spPr>
          <a:xfrm>
            <a:off x="609600" y="533400"/>
            <a:ext cx="8636000" cy="685800"/>
          </a:xfrm>
          <a:prstGeom prst="rect">
            <a:avLst/>
          </a:prstGeom>
        </p:spPr>
        <p:txBody>
          <a:bodyPr/>
          <a:lstStyle>
            <a:lvl1pPr>
              <a:buNone/>
              <a:defRPr sz="2800" b="1" baseline="0">
                <a:solidFill>
                  <a:srgbClr val="009DDC"/>
                </a:solidFill>
                <a:latin typeface="Century Gothic" panose="020B0502020202020204" pitchFamily="34" charset="0"/>
              </a:defRPr>
            </a:lvl1pPr>
            <a:lvl2pPr>
              <a:buNone/>
              <a:defRPr/>
            </a:lvl2pPr>
            <a:lvl3pPr>
              <a:buNone/>
              <a:defRPr/>
            </a:lvl3pPr>
            <a:lvl4pPr>
              <a:buFont typeface="Arial" pitchFamily="34" charset="0"/>
              <a:buNone/>
              <a:defRPr/>
            </a:lvl4pPr>
            <a:lvl5pPr>
              <a:buFont typeface="Arial" pitchFamily="34" charset="0"/>
              <a:buNone/>
              <a:defRPr/>
            </a:lvl5pPr>
          </a:lstStyle>
          <a:p>
            <a:pPr lvl="0"/>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7" name="Subtitle 2"/>
          <p:cNvSpPr>
            <a:spLocks noGrp="1"/>
          </p:cNvSpPr>
          <p:nvPr>
            <p:ph type="subTitle" idx="13" hasCustomPrompt="1"/>
          </p:nvPr>
        </p:nvSpPr>
        <p:spPr>
          <a:xfrm>
            <a:off x="609600" y="1295400"/>
            <a:ext cx="8534400" cy="457200"/>
          </a:xfrm>
          <a:prstGeom prst="rect">
            <a:avLst/>
          </a:prstGeom>
        </p:spPr>
        <p:txBody>
          <a:bodyPr>
            <a:noAutofit/>
          </a:bodyPr>
          <a:lstStyle>
            <a:lvl1pPr marL="0" indent="0" algn="l">
              <a:buNone/>
              <a:defRPr sz="2400" b="0">
                <a:solidFill>
                  <a:srgbClr val="396B8C"/>
                </a:solidFill>
                <a:latin typeface="Century Gothic" panose="020B0502020202020204"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sp>
        <p:nvSpPr>
          <p:cNvPr id="8" name="Content Placeholder 2"/>
          <p:cNvSpPr>
            <a:spLocks noGrp="1"/>
          </p:cNvSpPr>
          <p:nvPr>
            <p:ph idx="1"/>
          </p:nvPr>
        </p:nvSpPr>
        <p:spPr>
          <a:xfrm>
            <a:off x="609600" y="1905001"/>
            <a:ext cx="10972800" cy="3886201"/>
          </a:xfrm>
          <a:prstGeom prst="rect">
            <a:avLst/>
          </a:prstGeom>
        </p:spPr>
        <p:txBody>
          <a:bodyPr/>
          <a:lstStyle>
            <a:lvl1pPr>
              <a:defRPr sz="2000">
                <a:solidFill>
                  <a:schemeClr val="tx1">
                    <a:lumMod val="85000"/>
                    <a:lumOff val="15000"/>
                  </a:schemeClr>
                </a:solidFill>
                <a:latin typeface="Century Gothic" panose="020B0502020202020204" pitchFamily="34" charset="0"/>
              </a:defRPr>
            </a:lvl1pPr>
            <a:lvl2pPr>
              <a:defRPr sz="1800">
                <a:solidFill>
                  <a:schemeClr val="tx1">
                    <a:lumMod val="85000"/>
                    <a:lumOff val="15000"/>
                  </a:schemeClr>
                </a:solidFill>
                <a:latin typeface="Century Gothic" panose="020B0502020202020204" pitchFamily="34" charset="0"/>
              </a:defRPr>
            </a:lvl2pPr>
            <a:lvl3pPr>
              <a:defRPr sz="1600">
                <a:solidFill>
                  <a:schemeClr val="tx1">
                    <a:lumMod val="85000"/>
                    <a:lumOff val="15000"/>
                  </a:schemeClr>
                </a:solidFill>
                <a:latin typeface="Century Gothic" panose="020B0502020202020204" pitchFamily="34" charset="0"/>
              </a:defRPr>
            </a:lvl3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10" hasCustomPrompt="1"/>
          </p:nvPr>
        </p:nvSpPr>
        <p:spPr>
          <a:xfrm>
            <a:off x="609600" y="533400"/>
            <a:ext cx="8636000" cy="685800"/>
          </a:xfrm>
          <a:prstGeom prst="rect">
            <a:avLst/>
          </a:prstGeom>
        </p:spPr>
        <p:txBody>
          <a:bodyPr/>
          <a:lstStyle>
            <a:lvl1pPr>
              <a:buNone/>
              <a:defRPr sz="2800" b="1" baseline="0">
                <a:solidFill>
                  <a:srgbClr val="009DDC"/>
                </a:solidFill>
                <a:latin typeface="Century Gothic" panose="020B0502020202020204" pitchFamily="34" charset="0"/>
              </a:defRPr>
            </a:lvl1pPr>
            <a:lvl2pPr>
              <a:buNone/>
              <a:defRPr/>
            </a:lvl2pPr>
            <a:lvl3pPr>
              <a:buNone/>
              <a:defRPr/>
            </a:lvl3pPr>
            <a:lvl4pPr>
              <a:buFont typeface="Arial" pitchFamily="34" charset="0"/>
              <a:buNone/>
              <a:defRPr/>
            </a:lvl4pPr>
            <a:lvl5pPr>
              <a:buFont typeface="Arial" pitchFamily="34" charset="0"/>
              <a:buNone/>
              <a:defRPr/>
            </a:lvl5pPr>
          </a:lstStyle>
          <a:p>
            <a:pPr lvl="0"/>
            <a:r>
              <a:rPr lang="en-US"/>
              <a:t>Click to Add 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2 Column">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09600" y="1447801"/>
            <a:ext cx="5384800" cy="4343401"/>
          </a:xfrm>
          <a:prstGeom prst="rect">
            <a:avLst/>
          </a:prstGeom>
        </p:spPr>
        <p:txBody>
          <a:bodyPr/>
          <a:lstStyle>
            <a:lvl1pPr>
              <a:defRPr sz="2000">
                <a:solidFill>
                  <a:schemeClr val="tx1">
                    <a:lumMod val="85000"/>
                    <a:lumOff val="15000"/>
                  </a:schemeClr>
                </a:solidFill>
                <a:latin typeface="Century Gothic" panose="020B0502020202020204" pitchFamily="34" charset="0"/>
              </a:defRPr>
            </a:lvl1pPr>
            <a:lvl2pPr>
              <a:defRPr sz="1800">
                <a:solidFill>
                  <a:schemeClr val="tx1">
                    <a:lumMod val="85000"/>
                    <a:lumOff val="15000"/>
                  </a:schemeClr>
                </a:solidFill>
                <a:latin typeface="Century Gothic" panose="020B0502020202020204" pitchFamily="34" charset="0"/>
              </a:defRPr>
            </a:lvl2pPr>
            <a:lvl3pPr>
              <a:defRPr sz="1600">
                <a:solidFill>
                  <a:schemeClr val="tx1">
                    <a:lumMod val="85000"/>
                    <a:lumOff val="15000"/>
                  </a:schemeClr>
                </a:solidFill>
                <a:latin typeface="Century Gothic" panose="020B0502020202020204" pitchFamily="34" charset="0"/>
              </a:defRPr>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 text</a:t>
            </a:r>
          </a:p>
          <a:p>
            <a:pPr lvl="2"/>
            <a:r>
              <a:rPr lang="en-US"/>
              <a:t>Third level text</a:t>
            </a:r>
          </a:p>
        </p:txBody>
      </p:sp>
      <p:sp>
        <p:nvSpPr>
          <p:cNvPr id="4" name="Content Placeholder 3"/>
          <p:cNvSpPr>
            <a:spLocks noGrp="1"/>
          </p:cNvSpPr>
          <p:nvPr>
            <p:ph sz="half" idx="2" hasCustomPrompt="1"/>
          </p:nvPr>
        </p:nvSpPr>
        <p:spPr>
          <a:xfrm>
            <a:off x="6197600" y="1447801"/>
            <a:ext cx="5384800" cy="4343401"/>
          </a:xfrm>
          <a:prstGeom prst="rect">
            <a:avLst/>
          </a:prstGeom>
        </p:spPr>
        <p:txBody>
          <a:bodyPr/>
          <a:lstStyle>
            <a:lvl1pPr>
              <a:defRPr sz="2000">
                <a:solidFill>
                  <a:schemeClr val="tx1">
                    <a:lumMod val="85000"/>
                    <a:lumOff val="15000"/>
                  </a:schemeClr>
                </a:solidFill>
                <a:latin typeface="Century Gothic" panose="020B0502020202020204" pitchFamily="34" charset="0"/>
              </a:defRPr>
            </a:lvl1pPr>
            <a:lvl2pPr>
              <a:defRPr sz="1800">
                <a:solidFill>
                  <a:schemeClr val="tx1">
                    <a:lumMod val="85000"/>
                    <a:lumOff val="15000"/>
                  </a:schemeClr>
                </a:solidFill>
                <a:latin typeface="Century Gothic" panose="020B0502020202020204" pitchFamily="34" charset="0"/>
              </a:defRPr>
            </a:lvl2pPr>
            <a:lvl3pPr>
              <a:defRPr sz="1600">
                <a:solidFill>
                  <a:schemeClr val="tx1">
                    <a:lumMod val="85000"/>
                    <a:lumOff val="15000"/>
                  </a:schemeClr>
                </a:solidFill>
                <a:latin typeface="Century Gothic" panose="020B0502020202020204" pitchFamily="34" charset="0"/>
              </a:defRPr>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 text</a:t>
            </a:r>
          </a:p>
          <a:p>
            <a:pPr lvl="2"/>
            <a:r>
              <a:rPr lang="en-US"/>
              <a:t>Third level text</a:t>
            </a:r>
          </a:p>
        </p:txBody>
      </p:sp>
      <p:sp>
        <p:nvSpPr>
          <p:cNvPr id="5" name="Text Placeholder 4"/>
          <p:cNvSpPr>
            <a:spLocks noGrp="1"/>
          </p:cNvSpPr>
          <p:nvPr>
            <p:ph type="body" sz="quarter" idx="10" hasCustomPrompt="1"/>
          </p:nvPr>
        </p:nvSpPr>
        <p:spPr>
          <a:xfrm>
            <a:off x="609600" y="533400"/>
            <a:ext cx="8636000" cy="685800"/>
          </a:xfrm>
          <a:prstGeom prst="rect">
            <a:avLst/>
          </a:prstGeom>
        </p:spPr>
        <p:txBody>
          <a:bodyPr/>
          <a:lstStyle>
            <a:lvl1pPr>
              <a:buNone/>
              <a:defRPr sz="2800" b="1" baseline="0">
                <a:solidFill>
                  <a:srgbClr val="009DDC"/>
                </a:solidFill>
                <a:latin typeface="Century Gothic" panose="020B0502020202020204" pitchFamily="34" charset="0"/>
              </a:defRPr>
            </a:lvl1pPr>
            <a:lvl2pPr>
              <a:buNone/>
              <a:defRPr/>
            </a:lvl2pPr>
            <a:lvl3pPr>
              <a:buNone/>
              <a:defRPr/>
            </a:lvl3pPr>
            <a:lvl4pPr>
              <a:buFont typeface="Arial" pitchFamily="34" charset="0"/>
              <a:buNone/>
              <a:defRPr/>
            </a:lvl4pPr>
            <a:lvl5pPr>
              <a:buFont typeface="Arial" pitchFamily="34" charset="0"/>
              <a:buNone/>
              <a:defRPr/>
            </a:lvl5pPr>
          </a:lstStyle>
          <a:p>
            <a:pPr lvl="0"/>
            <a:r>
              <a:rPr lang="en-US" dirty="0"/>
              <a:t>Click to Add Title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2 column ">
    <p:spTree>
      <p:nvGrpSpPr>
        <p:cNvPr id="1" name=""/>
        <p:cNvGrpSpPr/>
        <p:nvPr/>
      </p:nvGrpSpPr>
      <p:grpSpPr>
        <a:xfrm>
          <a:off x="0" y="0"/>
          <a:ext cx="0" cy="0"/>
          <a:chOff x="0" y="0"/>
          <a:chExt cx="0" cy="0"/>
        </a:xfrm>
      </p:grpSpPr>
      <p:sp>
        <p:nvSpPr>
          <p:cNvPr id="13" name="Subtitle 2"/>
          <p:cNvSpPr>
            <a:spLocks noGrp="1"/>
          </p:cNvSpPr>
          <p:nvPr>
            <p:ph type="subTitle" idx="13" hasCustomPrompt="1"/>
          </p:nvPr>
        </p:nvSpPr>
        <p:spPr>
          <a:xfrm>
            <a:off x="609600" y="1219200"/>
            <a:ext cx="8534400" cy="457200"/>
          </a:xfrm>
          <a:prstGeom prst="rect">
            <a:avLst/>
          </a:prstGeom>
        </p:spPr>
        <p:txBody>
          <a:bodyPr>
            <a:noAutofit/>
          </a:bodyPr>
          <a:lstStyle>
            <a:lvl1pPr marL="0" indent="0" algn="l">
              <a:buNone/>
              <a:defRPr sz="2400" b="0">
                <a:solidFill>
                  <a:srgbClr val="396B8C"/>
                </a:solidFill>
                <a:latin typeface="Century Gothic" panose="020B0502020202020204"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sp>
        <p:nvSpPr>
          <p:cNvPr id="14" name="Content Placeholder 2"/>
          <p:cNvSpPr>
            <a:spLocks noGrp="1"/>
          </p:cNvSpPr>
          <p:nvPr>
            <p:ph sz="half" idx="1" hasCustomPrompt="1"/>
          </p:nvPr>
        </p:nvSpPr>
        <p:spPr>
          <a:xfrm>
            <a:off x="609600" y="1905001"/>
            <a:ext cx="5384800" cy="3886200"/>
          </a:xfrm>
          <a:prstGeom prst="rect">
            <a:avLst/>
          </a:prstGeom>
        </p:spPr>
        <p:txBody>
          <a:bodyPr/>
          <a:lstStyle>
            <a:lvl1pPr>
              <a:defRPr sz="2000">
                <a:solidFill>
                  <a:schemeClr val="tx1">
                    <a:lumMod val="85000"/>
                    <a:lumOff val="15000"/>
                  </a:schemeClr>
                </a:solidFill>
                <a:latin typeface="Century Gothic" panose="020B0502020202020204" pitchFamily="34" charset="0"/>
              </a:defRPr>
            </a:lvl1pPr>
            <a:lvl2pPr>
              <a:defRPr sz="1800">
                <a:solidFill>
                  <a:schemeClr val="tx1">
                    <a:lumMod val="85000"/>
                    <a:lumOff val="15000"/>
                  </a:schemeClr>
                </a:solidFill>
                <a:latin typeface="Century Gothic" panose="020B0502020202020204" pitchFamily="34" charset="0"/>
              </a:defRPr>
            </a:lvl2pPr>
            <a:lvl3pPr>
              <a:defRPr sz="1600">
                <a:solidFill>
                  <a:schemeClr val="tx1">
                    <a:lumMod val="85000"/>
                    <a:lumOff val="15000"/>
                  </a:schemeClr>
                </a:solidFill>
                <a:latin typeface="Century Gothic" panose="020B0502020202020204" pitchFamily="34" charset="0"/>
              </a:defRPr>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 text</a:t>
            </a:r>
          </a:p>
          <a:p>
            <a:pPr lvl="2"/>
            <a:r>
              <a:rPr lang="en-US"/>
              <a:t>Third level text</a:t>
            </a:r>
          </a:p>
        </p:txBody>
      </p:sp>
      <p:sp>
        <p:nvSpPr>
          <p:cNvPr id="15" name="Content Placeholder 3"/>
          <p:cNvSpPr>
            <a:spLocks noGrp="1"/>
          </p:cNvSpPr>
          <p:nvPr>
            <p:ph sz="half" idx="2" hasCustomPrompt="1"/>
          </p:nvPr>
        </p:nvSpPr>
        <p:spPr>
          <a:xfrm>
            <a:off x="6197600" y="1905001"/>
            <a:ext cx="5384800" cy="3886200"/>
          </a:xfrm>
          <a:prstGeom prst="rect">
            <a:avLst/>
          </a:prstGeom>
        </p:spPr>
        <p:txBody>
          <a:bodyPr/>
          <a:lstStyle>
            <a:lvl1pPr>
              <a:defRPr sz="2000">
                <a:solidFill>
                  <a:schemeClr val="tx1">
                    <a:lumMod val="85000"/>
                    <a:lumOff val="15000"/>
                  </a:schemeClr>
                </a:solidFill>
                <a:latin typeface="Century Gothic" panose="020B0502020202020204" pitchFamily="34" charset="0"/>
              </a:defRPr>
            </a:lvl1pPr>
            <a:lvl2pPr>
              <a:defRPr sz="1800">
                <a:solidFill>
                  <a:schemeClr val="tx1">
                    <a:lumMod val="85000"/>
                    <a:lumOff val="15000"/>
                  </a:schemeClr>
                </a:solidFill>
                <a:latin typeface="Century Gothic" panose="020B0502020202020204" pitchFamily="34" charset="0"/>
              </a:defRPr>
            </a:lvl2pPr>
            <a:lvl3pPr>
              <a:defRPr sz="1600">
                <a:solidFill>
                  <a:schemeClr val="tx1">
                    <a:lumMod val="85000"/>
                    <a:lumOff val="15000"/>
                  </a:schemeClr>
                </a:solidFill>
                <a:latin typeface="Century Gothic" panose="020B0502020202020204" pitchFamily="34" charset="0"/>
              </a:defRPr>
            </a:lvl3pPr>
            <a:lvl4pPr>
              <a:defRPr sz="1800"/>
            </a:lvl4pPr>
            <a:lvl5pPr>
              <a:defRPr sz="1800"/>
            </a:lvl5pPr>
            <a:lvl6pPr>
              <a:defRPr sz="1800"/>
            </a:lvl6pPr>
            <a:lvl7pPr>
              <a:defRPr sz="1800"/>
            </a:lvl7pPr>
            <a:lvl8pPr>
              <a:defRPr sz="1800"/>
            </a:lvl8pPr>
            <a:lvl9pPr>
              <a:defRPr sz="1800"/>
            </a:lvl9pPr>
          </a:lstStyle>
          <a:p>
            <a:pPr lvl="0"/>
            <a:r>
              <a:rPr lang="en-US"/>
              <a:t>Click to add text</a:t>
            </a:r>
          </a:p>
          <a:p>
            <a:pPr lvl="1"/>
            <a:r>
              <a:rPr lang="en-US"/>
              <a:t>Second level text</a:t>
            </a:r>
          </a:p>
          <a:p>
            <a:pPr lvl="2"/>
            <a:r>
              <a:rPr lang="en-US"/>
              <a:t>Third level text</a:t>
            </a:r>
          </a:p>
        </p:txBody>
      </p:sp>
      <p:sp>
        <p:nvSpPr>
          <p:cNvPr id="6" name="Text Placeholder 4"/>
          <p:cNvSpPr>
            <a:spLocks noGrp="1"/>
          </p:cNvSpPr>
          <p:nvPr>
            <p:ph type="body" sz="quarter" idx="10" hasCustomPrompt="1"/>
          </p:nvPr>
        </p:nvSpPr>
        <p:spPr>
          <a:xfrm>
            <a:off x="609600" y="527540"/>
            <a:ext cx="8636000" cy="685800"/>
          </a:xfrm>
          <a:prstGeom prst="rect">
            <a:avLst/>
          </a:prstGeom>
        </p:spPr>
        <p:txBody>
          <a:bodyPr/>
          <a:lstStyle>
            <a:lvl1pPr>
              <a:buNone/>
              <a:defRPr sz="2800" b="1" baseline="0">
                <a:solidFill>
                  <a:srgbClr val="009DDC"/>
                </a:solidFill>
                <a:latin typeface="Century Gothic" panose="020B0502020202020204" pitchFamily="34" charset="0"/>
              </a:defRPr>
            </a:lvl1pPr>
            <a:lvl2pPr>
              <a:buNone/>
              <a:defRPr/>
            </a:lvl2pPr>
            <a:lvl3pPr>
              <a:buNone/>
              <a:defRPr/>
            </a:lvl3pPr>
            <a:lvl4pPr>
              <a:buFont typeface="Arial" pitchFamily="34" charset="0"/>
              <a:buNone/>
              <a:defRPr/>
            </a:lvl4pPr>
            <a:lvl5pPr>
              <a:buFont typeface="Arial" pitchFamily="34" charset="0"/>
              <a:buNone/>
              <a:defRPr/>
            </a:lvl5pPr>
          </a:lstStyle>
          <a:p>
            <a:pPr lvl="0"/>
            <a:r>
              <a:rPr lang="en-US"/>
              <a:t>Click to Add Title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No Content">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609600" y="533400"/>
            <a:ext cx="8636000" cy="685800"/>
          </a:xfrm>
          <a:prstGeom prst="rect">
            <a:avLst/>
          </a:prstGeom>
        </p:spPr>
        <p:txBody>
          <a:bodyPr/>
          <a:lstStyle>
            <a:lvl1pPr>
              <a:buNone/>
              <a:defRPr sz="2800" b="1" baseline="0">
                <a:solidFill>
                  <a:srgbClr val="009DDC"/>
                </a:solidFill>
                <a:latin typeface="Century Gothic" panose="020B0502020202020204" pitchFamily="34" charset="0"/>
              </a:defRPr>
            </a:lvl1pPr>
            <a:lvl2pPr>
              <a:buNone/>
              <a:defRPr/>
            </a:lvl2pPr>
            <a:lvl3pPr>
              <a:buNone/>
              <a:defRPr/>
            </a:lvl3pPr>
            <a:lvl4pPr>
              <a:buFont typeface="Arial" pitchFamily="34" charset="0"/>
              <a:buNone/>
              <a:defRPr/>
            </a:lvl4pPr>
            <a:lvl5pPr>
              <a:buFont typeface="Arial" pitchFamily="34" charset="0"/>
              <a:buNone/>
              <a:defRPr/>
            </a:lvl5pPr>
          </a:lstStyle>
          <a:p>
            <a:pPr lvl="0"/>
            <a:r>
              <a:rPr lang="en-US"/>
              <a:t>Click to Add Title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191000"/>
          </a:xfrm>
          <a:prstGeom prst="rect">
            <a:avLst/>
          </a:prstGeo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10" hasCustomPrompt="1"/>
          </p:nvPr>
        </p:nvSpPr>
        <p:spPr>
          <a:xfrm>
            <a:off x="609600" y="457200"/>
            <a:ext cx="8636000" cy="685800"/>
          </a:xfrm>
          <a:prstGeom prst="rect">
            <a:avLst/>
          </a:prstGeom>
        </p:spPr>
        <p:txBody>
          <a:bodyPr/>
          <a:lstStyle>
            <a:lvl1pPr>
              <a:buNone/>
              <a:defRPr sz="2800" b="1" baseline="0">
                <a:solidFill>
                  <a:srgbClr val="009DDC"/>
                </a:solidFill>
                <a:latin typeface="Century Gothic" panose="020B0502020202020204" pitchFamily="34" charset="0"/>
              </a:defRPr>
            </a:lvl1pPr>
            <a:lvl2pPr>
              <a:buNone/>
              <a:defRPr/>
            </a:lvl2pPr>
            <a:lvl3pPr>
              <a:buNone/>
              <a:defRPr/>
            </a:lvl3pPr>
            <a:lvl4pPr>
              <a:buFont typeface="Arial" pitchFamily="34" charset="0"/>
              <a:buNone/>
              <a:defRPr/>
            </a:lvl4pPr>
            <a:lvl5pPr>
              <a:buFont typeface="Arial" pitchFamily="34" charset="0"/>
              <a:buNone/>
              <a:defRPr/>
            </a:lvl5pPr>
          </a:lstStyle>
          <a:p>
            <a:pPr lvl="0"/>
            <a:r>
              <a:rPr lang="en-US"/>
              <a:t>Click to Add Title</a:t>
            </a:r>
          </a:p>
        </p:txBody>
      </p:sp>
    </p:spTree>
    <p:extLst>
      <p:ext uri="{BB962C8B-B14F-4D97-AF65-F5344CB8AC3E}">
        <p14:creationId xmlns:p14="http://schemas.microsoft.com/office/powerpoint/2010/main" val="6040941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6.xml"/><Relationship Id="rId7" Type="http://schemas.openxmlformats.org/officeDocument/2006/relationships/image" Target="../media/image1.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4.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extBox 4"/>
          <p:cNvSpPr txBox="1"/>
          <p:nvPr userDrawn="1"/>
        </p:nvSpPr>
        <p:spPr>
          <a:xfrm>
            <a:off x="9973992" y="6573129"/>
            <a:ext cx="21336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kern="1200" baseline="30000" dirty="0">
                <a:solidFill>
                  <a:schemeClr val="tx1"/>
                </a:solidFill>
                <a:latin typeface="+mn-lt"/>
                <a:ea typeface="+mn-ea"/>
                <a:cs typeface="+mn-cs"/>
              </a:rPr>
              <a:t>© 2020, Telligen, Inc.</a:t>
            </a:r>
          </a:p>
        </p:txBody>
      </p:sp>
      <p:pic>
        <p:nvPicPr>
          <p:cNvPr id="3" name="Picture 2" descr="Logo&#10;&#10;Description automatically generated">
            <a:extLst>
              <a:ext uri="{FF2B5EF4-FFF2-40B4-BE49-F238E27FC236}">
                <a16:creationId xmlns:a16="http://schemas.microsoft.com/office/drawing/2014/main" id="{22324EB0-5C00-4425-80D5-504995D8AA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6520" y="237989"/>
            <a:ext cx="3562350" cy="1647825"/>
          </a:xfrm>
          <a:prstGeom prst="rect">
            <a:avLst/>
          </a:prstGeom>
        </p:spPr>
      </p:pic>
      <p:pic>
        <p:nvPicPr>
          <p:cNvPr id="9" name="Picture 8" descr="Telligen-Power-Point-for-Print.png">
            <a:extLst>
              <a:ext uri="{FF2B5EF4-FFF2-40B4-BE49-F238E27FC236}">
                <a16:creationId xmlns:a16="http://schemas.microsoft.com/office/drawing/2014/main" id="{0698C5A0-026E-4A44-87DD-06662B185FFD}"/>
              </a:ext>
            </a:extLst>
          </p:cNvPr>
          <p:cNvPicPr>
            <a:picLocks noChangeAspect="1"/>
          </p:cNvPicPr>
          <p:nvPr userDrawn="1"/>
        </p:nvPicPr>
        <p:blipFill rotWithShape="1">
          <a:blip r:embed="rId4" cstate="print"/>
          <a:srcRect t="2818" b="8237"/>
          <a:stretch/>
        </p:blipFill>
        <p:spPr>
          <a:xfrm>
            <a:off x="0" y="2097248"/>
            <a:ext cx="12192000" cy="355693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Slide Number Placeholder 5"/>
          <p:cNvSpPr txBox="1">
            <a:spLocks/>
          </p:cNvSpPr>
          <p:nvPr userDrawn="1"/>
        </p:nvSpPr>
        <p:spPr>
          <a:xfrm>
            <a:off x="9347200" y="6553201"/>
            <a:ext cx="2844800" cy="365125"/>
          </a:xfrm>
          <a:prstGeom prst="rect">
            <a:avLst/>
          </a:prstGeom>
        </p:spPr>
        <p:txBody>
          <a:bodyPr vert="horz" lIns="91440" tIns="45720" rIns="91440" bIns="45720" rtlCol="0" anchor="ctr"/>
          <a:lstStyle>
            <a:lvl1pPr algn="r">
              <a:defRPr sz="12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EC1908-3B48-4FD0-A80C-0AA7CA9794B6}"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chemeClr val="bg1"/>
              </a:solidFill>
              <a:effectLst/>
              <a:uLnTx/>
              <a:uFillTx/>
              <a:latin typeface="+mn-lt"/>
              <a:ea typeface="+mn-ea"/>
              <a:cs typeface="+mn-cs"/>
            </a:endParaRPr>
          </a:p>
        </p:txBody>
      </p:sp>
      <p:cxnSp>
        <p:nvCxnSpPr>
          <p:cNvPr id="3" name="Straight Connector 2">
            <a:extLst>
              <a:ext uri="{FF2B5EF4-FFF2-40B4-BE49-F238E27FC236}">
                <a16:creationId xmlns:a16="http://schemas.microsoft.com/office/drawing/2014/main" id="{B3BF0DAF-1B31-417F-993D-D3AB887B2CF1}"/>
              </a:ext>
            </a:extLst>
          </p:cNvPr>
          <p:cNvCxnSpPr/>
          <p:nvPr userDrawn="1"/>
        </p:nvCxnSpPr>
        <p:spPr>
          <a:xfrm>
            <a:off x="0" y="5949460"/>
            <a:ext cx="12192000" cy="0"/>
          </a:xfrm>
          <a:prstGeom prst="line">
            <a:avLst/>
          </a:prstGeom>
          <a:ln w="28575">
            <a:solidFill>
              <a:srgbClr val="009DDC"/>
            </a:solidFill>
          </a:ln>
        </p:spPr>
        <p:style>
          <a:lnRef idx="1">
            <a:schemeClr val="accent1"/>
          </a:lnRef>
          <a:fillRef idx="0">
            <a:schemeClr val="accent1"/>
          </a:fillRef>
          <a:effectRef idx="0">
            <a:schemeClr val="accent1"/>
          </a:effectRef>
          <a:fontRef idx="minor">
            <a:schemeClr val="tx1"/>
          </a:fontRef>
        </p:style>
      </p:cxnSp>
      <p:pic>
        <p:nvPicPr>
          <p:cNvPr id="8" name="Picture 7" descr="Logo&#10;&#10;Description automatically generated">
            <a:extLst>
              <a:ext uri="{FF2B5EF4-FFF2-40B4-BE49-F238E27FC236}">
                <a16:creationId xmlns:a16="http://schemas.microsoft.com/office/drawing/2014/main" id="{B41E2BBB-BE66-486A-95F6-FB781FC705D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834" y="1781175"/>
            <a:ext cx="3562350" cy="1647825"/>
          </a:xfrm>
          <a:prstGeom prst="rect">
            <a:avLst/>
          </a:prstGeom>
        </p:spPr>
      </p:pic>
      <p:sp>
        <p:nvSpPr>
          <p:cNvPr id="9" name="Rectangle 8">
            <a:extLst>
              <a:ext uri="{FF2B5EF4-FFF2-40B4-BE49-F238E27FC236}">
                <a16:creationId xmlns:a16="http://schemas.microsoft.com/office/drawing/2014/main" id="{CC4E73E9-C1D6-407B-A16F-0405486789A3}"/>
              </a:ext>
            </a:extLst>
          </p:cNvPr>
          <p:cNvSpPr/>
          <p:nvPr userDrawn="1"/>
        </p:nvSpPr>
        <p:spPr>
          <a:xfrm>
            <a:off x="0" y="6062877"/>
            <a:ext cx="12191999" cy="795123"/>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 up of a logo&#10;&#10;Description generated with high confidence">
            <a:extLst>
              <a:ext uri="{FF2B5EF4-FFF2-40B4-BE49-F238E27FC236}">
                <a16:creationId xmlns:a16="http://schemas.microsoft.com/office/drawing/2014/main" id="{D29F0857-9A6D-45DC-B819-F491833D2BB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639" r="1666" b="13282"/>
          <a:stretch/>
        </p:blipFill>
        <p:spPr>
          <a:xfrm>
            <a:off x="3454398" y="5964288"/>
            <a:ext cx="8737601" cy="891368"/>
          </a:xfrm>
          <a:prstGeom prst="rect">
            <a:avLst/>
          </a:prstGeom>
        </p:spPr>
      </p:pic>
    </p:spTree>
  </p:cSld>
  <p:clrMap bg1="lt1" tx1="dk1" bg2="lt2" tx2="dk2" accent1="accent1" accent2="accent2" accent3="accent3" accent4="accent4" accent5="accent5" accent6="accent6" hlink="hlink" folHlink="folHlink"/>
  <p:sldLayoutIdLst>
    <p:sldLayoutId id="214748368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Slide Number Placeholder 5"/>
          <p:cNvSpPr txBox="1">
            <a:spLocks/>
          </p:cNvSpPr>
          <p:nvPr userDrawn="1"/>
        </p:nvSpPr>
        <p:spPr>
          <a:xfrm>
            <a:off x="9347200" y="6553201"/>
            <a:ext cx="2844800" cy="365125"/>
          </a:xfrm>
          <a:prstGeom prst="rect">
            <a:avLst/>
          </a:prstGeom>
        </p:spPr>
        <p:txBody>
          <a:bodyPr vert="horz" lIns="91440" tIns="45720" rIns="91440" bIns="45720" rtlCol="0" anchor="ctr"/>
          <a:lstStyle>
            <a:lvl1pPr algn="r">
              <a:defRPr sz="12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EC1908-3B48-4FD0-A80C-0AA7CA9794B6}"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chemeClr val="bg1"/>
              </a:solidFill>
              <a:effectLst/>
              <a:uLnTx/>
              <a:uFillTx/>
              <a:latin typeface="+mn-lt"/>
              <a:ea typeface="+mn-ea"/>
              <a:cs typeface="+mn-cs"/>
            </a:endParaRPr>
          </a:p>
        </p:txBody>
      </p:sp>
      <p:grpSp>
        <p:nvGrpSpPr>
          <p:cNvPr id="6" name="Group 5">
            <a:extLst>
              <a:ext uri="{FF2B5EF4-FFF2-40B4-BE49-F238E27FC236}">
                <a16:creationId xmlns:a16="http://schemas.microsoft.com/office/drawing/2014/main" id="{9D896F56-6E59-4D06-BC01-FDE2AC5EBD94}"/>
              </a:ext>
            </a:extLst>
          </p:cNvPr>
          <p:cNvGrpSpPr/>
          <p:nvPr userDrawn="1"/>
        </p:nvGrpSpPr>
        <p:grpSpPr>
          <a:xfrm>
            <a:off x="0" y="4763"/>
            <a:ext cx="12192000" cy="1984376"/>
            <a:chOff x="0" y="-1"/>
            <a:chExt cx="7315200" cy="1216153"/>
          </a:xfrm>
        </p:grpSpPr>
        <p:sp>
          <p:nvSpPr>
            <p:cNvPr id="8" name="Rectangle 51">
              <a:extLst>
                <a:ext uri="{FF2B5EF4-FFF2-40B4-BE49-F238E27FC236}">
                  <a16:creationId xmlns:a16="http://schemas.microsoft.com/office/drawing/2014/main" id="{AB3AD118-74D1-48E7-803A-FBA917D33D94}"/>
                </a:ext>
              </a:extLst>
            </p:cNvPr>
            <p:cNvSpPr/>
            <p:nvPr userDrawn="1"/>
          </p:nvSpPr>
          <p:spPr>
            <a:xfrm>
              <a:off x="0" y="-1"/>
              <a:ext cx="7315200" cy="1130373"/>
            </a:xfrm>
            <a:custGeom>
              <a:avLst/>
              <a:gdLst>
                <a:gd name="connsiteX0" fmla="*/ 0 w 7312660"/>
                <a:gd name="connsiteY0" fmla="*/ 0 h 1215390"/>
                <a:gd name="connsiteX1" fmla="*/ 7312660 w 7312660"/>
                <a:gd name="connsiteY1" fmla="*/ 0 h 1215390"/>
                <a:gd name="connsiteX2" fmla="*/ 7312660 w 7312660"/>
                <a:gd name="connsiteY2" fmla="*/ 1215390 h 1215390"/>
                <a:gd name="connsiteX3" fmla="*/ 0 w 7312660"/>
                <a:gd name="connsiteY3" fmla="*/ 1215390 h 1215390"/>
                <a:gd name="connsiteX4" fmla="*/ 0 w 7312660"/>
                <a:gd name="connsiteY4" fmla="*/ 0 h 1215390"/>
                <a:gd name="connsiteX0" fmla="*/ 0 w 7312660"/>
                <a:gd name="connsiteY0" fmla="*/ 0 h 1215390"/>
                <a:gd name="connsiteX1" fmla="*/ 7312660 w 7312660"/>
                <a:gd name="connsiteY1" fmla="*/ 0 h 1215390"/>
                <a:gd name="connsiteX2" fmla="*/ 7312660 w 7312660"/>
                <a:gd name="connsiteY2" fmla="*/ 1215390 h 1215390"/>
                <a:gd name="connsiteX3" fmla="*/ 3667125 w 7312660"/>
                <a:gd name="connsiteY3" fmla="*/ 120967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215390 h 1215390"/>
                <a:gd name="connsiteX3" fmla="*/ 3619500 w 7312660"/>
                <a:gd name="connsiteY3" fmla="*/ 73342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129665 h 1215390"/>
                <a:gd name="connsiteX3" fmla="*/ 3619500 w 7312660"/>
                <a:gd name="connsiteY3" fmla="*/ 733425 h 1215390"/>
                <a:gd name="connsiteX4" fmla="*/ 0 w 7312660"/>
                <a:gd name="connsiteY4" fmla="*/ 1215390 h 1215390"/>
                <a:gd name="connsiteX5" fmla="*/ 0 w 7312660"/>
                <a:gd name="connsiteY5" fmla="*/ 0 h 1215390"/>
                <a:gd name="connsiteX0" fmla="*/ 9525 w 7322185"/>
                <a:gd name="connsiteY0" fmla="*/ 0 h 1129665"/>
                <a:gd name="connsiteX1" fmla="*/ 7322185 w 7322185"/>
                <a:gd name="connsiteY1" fmla="*/ 0 h 1129665"/>
                <a:gd name="connsiteX2" fmla="*/ 7322185 w 7322185"/>
                <a:gd name="connsiteY2" fmla="*/ 1129665 h 1129665"/>
                <a:gd name="connsiteX3" fmla="*/ 3629025 w 7322185"/>
                <a:gd name="connsiteY3" fmla="*/ 733425 h 1129665"/>
                <a:gd name="connsiteX4" fmla="*/ 0 w 7322185"/>
                <a:gd name="connsiteY4" fmla="*/ 1091565 h 1129665"/>
                <a:gd name="connsiteX5" fmla="*/ 9525 w 7322185"/>
                <a:gd name="connsiteY5" fmla="*/ 0 h 1129665"/>
                <a:gd name="connsiteX0" fmla="*/ 0 w 7312660"/>
                <a:gd name="connsiteY0" fmla="*/ 0 h 1129665"/>
                <a:gd name="connsiteX1" fmla="*/ 7312660 w 7312660"/>
                <a:gd name="connsiteY1" fmla="*/ 0 h 1129665"/>
                <a:gd name="connsiteX2" fmla="*/ 7312660 w 7312660"/>
                <a:gd name="connsiteY2" fmla="*/ 1129665 h 1129665"/>
                <a:gd name="connsiteX3" fmla="*/ 3619500 w 7312660"/>
                <a:gd name="connsiteY3" fmla="*/ 733425 h 1129665"/>
                <a:gd name="connsiteX4" fmla="*/ 0 w 7312660"/>
                <a:gd name="connsiteY4" fmla="*/ 1091565 h 1129665"/>
                <a:gd name="connsiteX5" fmla="*/ 0 w 7312660"/>
                <a:gd name="connsiteY5" fmla="*/ 0 h 112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2660" h="1129665">
                  <a:moveTo>
                    <a:pt x="0" y="0"/>
                  </a:moveTo>
                  <a:lnTo>
                    <a:pt x="7312660" y="0"/>
                  </a:lnTo>
                  <a:lnTo>
                    <a:pt x="7312660" y="1129665"/>
                  </a:lnTo>
                  <a:lnTo>
                    <a:pt x="3619500" y="733425"/>
                  </a:lnTo>
                  <a:lnTo>
                    <a:pt x="0" y="1091565"/>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9" name="Rectangle 8">
              <a:extLst>
                <a:ext uri="{FF2B5EF4-FFF2-40B4-BE49-F238E27FC236}">
                  <a16:creationId xmlns:a16="http://schemas.microsoft.com/office/drawing/2014/main" id="{45086ED2-D361-471D-AA72-354404FAF3CB}"/>
                </a:ext>
              </a:extLst>
            </p:cNvPr>
            <p:cNvSpPr/>
            <p:nvPr userDrawn="1"/>
          </p:nvSpPr>
          <p:spPr>
            <a:xfrm>
              <a:off x="0" y="0"/>
              <a:ext cx="7315200" cy="1216152"/>
            </a:xfrm>
            <a:prstGeom prst="rect">
              <a:avLst/>
            </a:prstGeom>
            <a:blipFill>
              <a:blip r:embed="rId3"/>
              <a:stretch>
                <a:fillRect r="-757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grpSp>
      <p:grpSp>
        <p:nvGrpSpPr>
          <p:cNvPr id="10" name="Group 9">
            <a:extLst>
              <a:ext uri="{FF2B5EF4-FFF2-40B4-BE49-F238E27FC236}">
                <a16:creationId xmlns:a16="http://schemas.microsoft.com/office/drawing/2014/main" id="{AE800006-3DCA-49A5-A616-55BA8A469C5D}"/>
              </a:ext>
            </a:extLst>
          </p:cNvPr>
          <p:cNvGrpSpPr/>
          <p:nvPr userDrawn="1"/>
        </p:nvGrpSpPr>
        <p:grpSpPr>
          <a:xfrm rot="10800000">
            <a:off x="12700" y="5029201"/>
            <a:ext cx="12192000" cy="1984375"/>
            <a:chOff x="0" y="-70531"/>
            <a:chExt cx="7315200" cy="1216152"/>
          </a:xfrm>
        </p:grpSpPr>
        <p:sp>
          <p:nvSpPr>
            <p:cNvPr id="11" name="Rectangle 51">
              <a:extLst>
                <a:ext uri="{FF2B5EF4-FFF2-40B4-BE49-F238E27FC236}">
                  <a16:creationId xmlns:a16="http://schemas.microsoft.com/office/drawing/2014/main" id="{CC2A89CF-5979-48C0-93EF-9EE2EC4DA5C9}"/>
                </a:ext>
              </a:extLst>
            </p:cNvPr>
            <p:cNvSpPr/>
            <p:nvPr userDrawn="1"/>
          </p:nvSpPr>
          <p:spPr>
            <a:xfrm>
              <a:off x="0" y="-1"/>
              <a:ext cx="7315200" cy="1130373"/>
            </a:xfrm>
            <a:custGeom>
              <a:avLst/>
              <a:gdLst>
                <a:gd name="connsiteX0" fmla="*/ 0 w 7312660"/>
                <a:gd name="connsiteY0" fmla="*/ 0 h 1215390"/>
                <a:gd name="connsiteX1" fmla="*/ 7312660 w 7312660"/>
                <a:gd name="connsiteY1" fmla="*/ 0 h 1215390"/>
                <a:gd name="connsiteX2" fmla="*/ 7312660 w 7312660"/>
                <a:gd name="connsiteY2" fmla="*/ 1215390 h 1215390"/>
                <a:gd name="connsiteX3" fmla="*/ 0 w 7312660"/>
                <a:gd name="connsiteY3" fmla="*/ 1215390 h 1215390"/>
                <a:gd name="connsiteX4" fmla="*/ 0 w 7312660"/>
                <a:gd name="connsiteY4" fmla="*/ 0 h 1215390"/>
                <a:gd name="connsiteX0" fmla="*/ 0 w 7312660"/>
                <a:gd name="connsiteY0" fmla="*/ 0 h 1215390"/>
                <a:gd name="connsiteX1" fmla="*/ 7312660 w 7312660"/>
                <a:gd name="connsiteY1" fmla="*/ 0 h 1215390"/>
                <a:gd name="connsiteX2" fmla="*/ 7312660 w 7312660"/>
                <a:gd name="connsiteY2" fmla="*/ 1215390 h 1215390"/>
                <a:gd name="connsiteX3" fmla="*/ 3667125 w 7312660"/>
                <a:gd name="connsiteY3" fmla="*/ 120967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215390 h 1215390"/>
                <a:gd name="connsiteX3" fmla="*/ 3619500 w 7312660"/>
                <a:gd name="connsiteY3" fmla="*/ 73342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129665 h 1215390"/>
                <a:gd name="connsiteX3" fmla="*/ 3619500 w 7312660"/>
                <a:gd name="connsiteY3" fmla="*/ 733425 h 1215390"/>
                <a:gd name="connsiteX4" fmla="*/ 0 w 7312660"/>
                <a:gd name="connsiteY4" fmla="*/ 1215390 h 1215390"/>
                <a:gd name="connsiteX5" fmla="*/ 0 w 7312660"/>
                <a:gd name="connsiteY5" fmla="*/ 0 h 1215390"/>
                <a:gd name="connsiteX0" fmla="*/ 9525 w 7322185"/>
                <a:gd name="connsiteY0" fmla="*/ 0 h 1129665"/>
                <a:gd name="connsiteX1" fmla="*/ 7322185 w 7322185"/>
                <a:gd name="connsiteY1" fmla="*/ 0 h 1129665"/>
                <a:gd name="connsiteX2" fmla="*/ 7322185 w 7322185"/>
                <a:gd name="connsiteY2" fmla="*/ 1129665 h 1129665"/>
                <a:gd name="connsiteX3" fmla="*/ 3629025 w 7322185"/>
                <a:gd name="connsiteY3" fmla="*/ 733425 h 1129665"/>
                <a:gd name="connsiteX4" fmla="*/ 0 w 7322185"/>
                <a:gd name="connsiteY4" fmla="*/ 1091565 h 1129665"/>
                <a:gd name="connsiteX5" fmla="*/ 9525 w 7322185"/>
                <a:gd name="connsiteY5" fmla="*/ 0 h 1129665"/>
                <a:gd name="connsiteX0" fmla="*/ 0 w 7312660"/>
                <a:gd name="connsiteY0" fmla="*/ 0 h 1129665"/>
                <a:gd name="connsiteX1" fmla="*/ 7312660 w 7312660"/>
                <a:gd name="connsiteY1" fmla="*/ 0 h 1129665"/>
                <a:gd name="connsiteX2" fmla="*/ 7312660 w 7312660"/>
                <a:gd name="connsiteY2" fmla="*/ 1129665 h 1129665"/>
                <a:gd name="connsiteX3" fmla="*/ 3619500 w 7312660"/>
                <a:gd name="connsiteY3" fmla="*/ 733425 h 1129665"/>
                <a:gd name="connsiteX4" fmla="*/ 0 w 7312660"/>
                <a:gd name="connsiteY4" fmla="*/ 1091565 h 1129665"/>
                <a:gd name="connsiteX5" fmla="*/ 0 w 7312660"/>
                <a:gd name="connsiteY5" fmla="*/ 0 h 112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2660" h="1129665">
                  <a:moveTo>
                    <a:pt x="0" y="0"/>
                  </a:moveTo>
                  <a:lnTo>
                    <a:pt x="7312660" y="0"/>
                  </a:lnTo>
                  <a:lnTo>
                    <a:pt x="7312660" y="1129665"/>
                  </a:lnTo>
                  <a:lnTo>
                    <a:pt x="3619500" y="733425"/>
                  </a:lnTo>
                  <a:lnTo>
                    <a:pt x="0" y="1091565"/>
                  </a:lnTo>
                  <a:lnTo>
                    <a:pt x="0" y="0"/>
                  </a:lnTo>
                  <a:close/>
                </a:path>
              </a:pathLst>
            </a:custGeom>
            <a:solidFill>
              <a:srgbClr val="93E3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13" name="Rectangle 12">
              <a:extLst>
                <a:ext uri="{FF2B5EF4-FFF2-40B4-BE49-F238E27FC236}">
                  <a16:creationId xmlns:a16="http://schemas.microsoft.com/office/drawing/2014/main" id="{6FD08DEE-D48E-4FBE-BB3E-7A86D81DA82A}"/>
                </a:ext>
              </a:extLst>
            </p:cNvPr>
            <p:cNvSpPr/>
            <p:nvPr userDrawn="1"/>
          </p:nvSpPr>
          <p:spPr>
            <a:xfrm>
              <a:off x="0" y="-70531"/>
              <a:ext cx="7315200" cy="1216152"/>
            </a:xfrm>
            <a:prstGeom prst="rect">
              <a:avLst/>
            </a:prstGeom>
            <a:blipFill>
              <a:blip r:embed="rId3">
                <a:alphaModFix/>
              </a:blip>
              <a:stretch>
                <a:fillRect r="-757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grpSp>
    </p:spTree>
  </p:cSld>
  <p:clrMap bg1="lt1" tx1="dk1" bg2="lt2" tx2="dk2" accent1="accent1" accent2="accent2" accent3="accent3" accent4="accent4" accent5="accent5" accent6="accent6" hlink="hlink" folHlink="folHlink"/>
  <p:sldLayoutIdLst>
    <p:sldLayoutId id="214748368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0" name="Straight Connector 9"/>
          <p:cNvCxnSpPr/>
          <p:nvPr userDrawn="1"/>
        </p:nvCxnSpPr>
        <p:spPr>
          <a:xfrm>
            <a:off x="609600" y="1143000"/>
            <a:ext cx="8737600" cy="0"/>
          </a:xfrm>
          <a:prstGeom prst="line">
            <a:avLst/>
          </a:prstGeom>
          <a:ln w="28575">
            <a:solidFill>
              <a:srgbClr val="009DDC"/>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txBox="1">
            <a:spLocks/>
          </p:cNvSpPr>
          <p:nvPr userDrawn="1"/>
        </p:nvSpPr>
        <p:spPr>
          <a:xfrm>
            <a:off x="9347200" y="6553201"/>
            <a:ext cx="2844800" cy="365125"/>
          </a:xfrm>
          <a:prstGeom prst="rect">
            <a:avLst/>
          </a:prstGeom>
        </p:spPr>
        <p:txBody>
          <a:bodyPr vert="horz" lIns="91440" tIns="45720" rIns="91440" bIns="45720" rtlCol="0" anchor="ctr"/>
          <a:lstStyle>
            <a:lvl1pPr algn="r">
              <a:defRPr sz="12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EC1908-3B48-4FD0-A80C-0AA7CA9794B6}"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chemeClr val="bg1"/>
              </a:solidFill>
              <a:effectLst/>
              <a:uLnTx/>
              <a:uFillTx/>
              <a:latin typeface="+mn-lt"/>
              <a:ea typeface="+mn-ea"/>
              <a:cs typeface="+mn-cs"/>
            </a:endParaRPr>
          </a:p>
        </p:txBody>
      </p:sp>
      <p:cxnSp>
        <p:nvCxnSpPr>
          <p:cNvPr id="7" name="Straight Connector 6">
            <a:extLst>
              <a:ext uri="{FF2B5EF4-FFF2-40B4-BE49-F238E27FC236}">
                <a16:creationId xmlns:a16="http://schemas.microsoft.com/office/drawing/2014/main" id="{F77CAD8D-AC2B-473E-A60E-7C2244077AB5}"/>
              </a:ext>
            </a:extLst>
          </p:cNvPr>
          <p:cNvCxnSpPr/>
          <p:nvPr userDrawn="1"/>
        </p:nvCxnSpPr>
        <p:spPr>
          <a:xfrm>
            <a:off x="0" y="5949460"/>
            <a:ext cx="12192000" cy="0"/>
          </a:xfrm>
          <a:prstGeom prst="line">
            <a:avLst/>
          </a:prstGeom>
          <a:ln w="28575">
            <a:solidFill>
              <a:srgbClr val="009DDC"/>
            </a:solidFill>
          </a:ln>
        </p:spPr>
        <p:style>
          <a:lnRef idx="1">
            <a:schemeClr val="accent1"/>
          </a:lnRef>
          <a:fillRef idx="0">
            <a:schemeClr val="accent1"/>
          </a:fillRef>
          <a:effectRef idx="0">
            <a:schemeClr val="accent1"/>
          </a:effectRef>
          <a:fontRef idx="minor">
            <a:schemeClr val="tx1"/>
          </a:fontRef>
        </p:style>
      </p:cxnSp>
      <p:pic>
        <p:nvPicPr>
          <p:cNvPr id="9" name="Picture 8" descr="Logo&#10;&#10;Description automatically generated">
            <a:extLst>
              <a:ext uri="{FF2B5EF4-FFF2-40B4-BE49-F238E27FC236}">
                <a16:creationId xmlns:a16="http://schemas.microsoft.com/office/drawing/2014/main" id="{6C5FF115-52BF-42CE-8E79-D8030500CBF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674006" y="228951"/>
            <a:ext cx="2219325" cy="1026586"/>
          </a:xfrm>
          <a:prstGeom prst="rect">
            <a:avLst/>
          </a:prstGeom>
        </p:spPr>
      </p:pic>
      <p:sp>
        <p:nvSpPr>
          <p:cNvPr id="8" name="Rectangle 7">
            <a:extLst>
              <a:ext uri="{FF2B5EF4-FFF2-40B4-BE49-F238E27FC236}">
                <a16:creationId xmlns:a16="http://schemas.microsoft.com/office/drawing/2014/main" id="{F54CDC94-8C31-4430-A28F-666CC0EF7C44}"/>
              </a:ext>
            </a:extLst>
          </p:cNvPr>
          <p:cNvSpPr/>
          <p:nvPr userDrawn="1"/>
        </p:nvSpPr>
        <p:spPr>
          <a:xfrm>
            <a:off x="0" y="6062877"/>
            <a:ext cx="12191999" cy="795123"/>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a logo&#10;&#10;Description generated with high confidence">
            <a:extLst>
              <a:ext uri="{FF2B5EF4-FFF2-40B4-BE49-F238E27FC236}">
                <a16:creationId xmlns:a16="http://schemas.microsoft.com/office/drawing/2014/main" id="{A59D327F-8C95-4740-A40B-1ABAAAD5FF1C}"/>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1639" r="1666" b="13282"/>
          <a:stretch/>
        </p:blipFill>
        <p:spPr>
          <a:xfrm>
            <a:off x="3454398" y="5964288"/>
            <a:ext cx="8737601" cy="891368"/>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70"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sz="24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0" name="Straight Connector 9"/>
          <p:cNvCxnSpPr/>
          <p:nvPr userDrawn="1"/>
        </p:nvCxnSpPr>
        <p:spPr>
          <a:xfrm>
            <a:off x="609600" y="1143000"/>
            <a:ext cx="8737600" cy="0"/>
          </a:xfrm>
          <a:prstGeom prst="line">
            <a:avLst/>
          </a:prstGeom>
          <a:ln w="38100">
            <a:solidFill>
              <a:srgbClr val="009DDC"/>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txBox="1">
            <a:spLocks/>
          </p:cNvSpPr>
          <p:nvPr userDrawn="1"/>
        </p:nvSpPr>
        <p:spPr>
          <a:xfrm>
            <a:off x="9347200" y="6553201"/>
            <a:ext cx="2844800" cy="365125"/>
          </a:xfrm>
          <a:prstGeom prst="rect">
            <a:avLst/>
          </a:prstGeom>
        </p:spPr>
        <p:txBody>
          <a:bodyPr vert="horz" lIns="91440" tIns="45720" rIns="91440" bIns="45720" rtlCol="0" anchor="ctr"/>
          <a:lstStyle>
            <a:lvl1pPr algn="r">
              <a:defRPr sz="12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EC1908-3B48-4FD0-A80C-0AA7CA9794B6}"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5841381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sz="24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yomingmedicaid.com/portal/fee-schedules" TargetMode="External"/><Relationship Id="rId2" Type="http://schemas.openxmlformats.org/officeDocument/2006/relationships/hyperlink" Target="https://wymedicaid.telligen.com/wp-content/uploads/2022/10/Wyoming-Provider-Manual_TelligenV2-08.18.2023.pdf" TargetMode="External"/><Relationship Id="rId1" Type="http://schemas.openxmlformats.org/officeDocument/2006/relationships/slideLayout" Target="../slideLayouts/slideLayout6.xml"/><Relationship Id="rId4" Type="http://schemas.openxmlformats.org/officeDocument/2006/relationships/hyperlink" Target="https://www.wyomingmedicaid.com/portal/Provider-Manuals-and-Bulletins"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F84616-BC7D-463B-988F-917053A3C3D5}"/>
              </a:ext>
            </a:extLst>
          </p:cNvPr>
          <p:cNvSpPr>
            <a:spLocks noGrp="1"/>
          </p:cNvSpPr>
          <p:nvPr>
            <p:ph type="body" sz="quarter" idx="11"/>
          </p:nvPr>
        </p:nvSpPr>
        <p:spPr>
          <a:xfrm>
            <a:off x="931178" y="3617314"/>
            <a:ext cx="6172200" cy="1143000"/>
          </a:xfrm>
        </p:spPr>
        <p:txBody>
          <a:bodyPr lIns="91440" tIns="45720" rIns="91440" bIns="45720" anchor="t"/>
          <a:lstStyle/>
          <a:p>
            <a:r>
              <a:rPr lang="en-US" dirty="0">
                <a:latin typeface="Century Gothic"/>
              </a:rPr>
              <a:t>Cashlee Cates- Provider Relations Representative for Telligen on behalf of Wyoming Medicaid </a:t>
            </a:r>
          </a:p>
        </p:txBody>
      </p:sp>
      <p:sp>
        <p:nvSpPr>
          <p:cNvPr id="3" name="Text Placeholder 2">
            <a:extLst>
              <a:ext uri="{FF2B5EF4-FFF2-40B4-BE49-F238E27FC236}">
                <a16:creationId xmlns:a16="http://schemas.microsoft.com/office/drawing/2014/main" id="{5A30006A-0F48-4DEA-86E6-D57965161D1D}"/>
              </a:ext>
            </a:extLst>
          </p:cNvPr>
          <p:cNvSpPr>
            <a:spLocks noGrp="1"/>
          </p:cNvSpPr>
          <p:nvPr>
            <p:ph type="body" sz="quarter" idx="12"/>
          </p:nvPr>
        </p:nvSpPr>
        <p:spPr>
          <a:xfrm>
            <a:off x="707632" y="2402486"/>
            <a:ext cx="6395746" cy="838200"/>
          </a:xfrm>
        </p:spPr>
        <p:txBody>
          <a:bodyPr lIns="91440" tIns="45720" rIns="91440" bIns="45720" anchor="t"/>
          <a:lstStyle/>
          <a:p>
            <a:r>
              <a:rPr lang="en-US" dirty="0">
                <a:latin typeface="Century Gothic"/>
              </a:rPr>
              <a:t>Therapies PT, ST, OT Training</a:t>
            </a:r>
          </a:p>
        </p:txBody>
      </p:sp>
    </p:spTree>
    <p:extLst>
      <p:ext uri="{BB962C8B-B14F-4D97-AF65-F5344CB8AC3E}">
        <p14:creationId xmlns:p14="http://schemas.microsoft.com/office/powerpoint/2010/main" val="1434040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35F2AC-4502-B9DF-6F64-05F70824EC2F}"/>
              </a:ext>
            </a:extLst>
          </p:cNvPr>
          <p:cNvSpPr>
            <a:spLocks noGrp="1"/>
          </p:cNvSpPr>
          <p:nvPr>
            <p:ph idx="1"/>
          </p:nvPr>
        </p:nvSpPr>
        <p:spPr/>
        <p:txBody>
          <a:bodyPr/>
          <a:lstStyle/>
          <a:p>
            <a:r>
              <a:rPr lang="en-US" dirty="0"/>
              <a:t>Recommended time span can be:</a:t>
            </a:r>
          </a:p>
          <a:p>
            <a:pPr lvl="1"/>
            <a:r>
              <a:rPr lang="en-US" dirty="0"/>
              <a:t>up to 8 (eight) visits if acute</a:t>
            </a:r>
          </a:p>
          <a:p>
            <a:pPr lvl="1"/>
            <a:r>
              <a:rPr lang="en-US" dirty="0"/>
              <a:t>Length of Plan of Care</a:t>
            </a:r>
          </a:p>
          <a:p>
            <a:pPr lvl="2"/>
            <a:r>
              <a:rPr lang="en-US" dirty="0"/>
              <a:t>For acute PT and OT for standard procedures (ex. Knee or Hip) that follow a post-operative standard plan of care</a:t>
            </a:r>
          </a:p>
          <a:p>
            <a:pPr lvl="1"/>
            <a:r>
              <a:rPr lang="en-US" dirty="0"/>
              <a:t>up to 180 days for pediatric (not to exceed the prescription), OR</a:t>
            </a:r>
          </a:p>
          <a:p>
            <a:pPr lvl="1"/>
            <a:r>
              <a:rPr lang="en-US" dirty="0"/>
              <a:t> up to December 31st.</a:t>
            </a:r>
          </a:p>
          <a:p>
            <a:pPr marL="457200" lvl="1" indent="0">
              <a:buNone/>
            </a:pPr>
            <a:endParaRPr lang="en-US" dirty="0"/>
          </a:p>
          <a:p>
            <a:r>
              <a:rPr lang="en-US" dirty="0"/>
              <a:t>Recommended units should correspond to the total number of visits within the time span.</a:t>
            </a:r>
          </a:p>
          <a:p>
            <a:endParaRPr lang="en-US" dirty="0"/>
          </a:p>
        </p:txBody>
      </p:sp>
      <p:sp>
        <p:nvSpPr>
          <p:cNvPr id="3" name="Text Placeholder 2">
            <a:extLst>
              <a:ext uri="{FF2B5EF4-FFF2-40B4-BE49-F238E27FC236}">
                <a16:creationId xmlns:a16="http://schemas.microsoft.com/office/drawing/2014/main" id="{388DCABE-28D7-987B-0051-731E4754185B}"/>
              </a:ext>
            </a:extLst>
          </p:cNvPr>
          <p:cNvSpPr>
            <a:spLocks noGrp="1"/>
          </p:cNvSpPr>
          <p:nvPr>
            <p:ph type="body" sz="quarter" idx="10"/>
          </p:nvPr>
        </p:nvSpPr>
        <p:spPr/>
        <p:txBody>
          <a:bodyPr/>
          <a:lstStyle/>
          <a:p>
            <a:r>
              <a:rPr lang="en-US" dirty="0"/>
              <a:t>Time Span of Approvals and Units</a:t>
            </a:r>
          </a:p>
        </p:txBody>
      </p:sp>
    </p:spTree>
    <p:extLst>
      <p:ext uri="{BB962C8B-B14F-4D97-AF65-F5344CB8AC3E}">
        <p14:creationId xmlns:p14="http://schemas.microsoft.com/office/powerpoint/2010/main" val="103434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B4ACA5-8F16-F2AD-B392-EFD0EC4DD2B8}"/>
              </a:ext>
            </a:extLst>
          </p:cNvPr>
          <p:cNvSpPr>
            <a:spLocks noGrp="1"/>
          </p:cNvSpPr>
          <p:nvPr>
            <p:ph sz="half" idx="1"/>
          </p:nvPr>
        </p:nvSpPr>
        <p:spPr/>
        <p:txBody>
          <a:bodyPr/>
          <a:lstStyle/>
          <a:p>
            <a:r>
              <a:rPr lang="en-US" dirty="0"/>
              <a:t>Links </a:t>
            </a:r>
          </a:p>
          <a:p>
            <a:pPr lvl="1"/>
            <a:r>
              <a:rPr lang="en-US" dirty="0">
                <a:latin typeface="+mn-lt"/>
                <a:hlinkClick r:id="rId2"/>
              </a:rPr>
              <a:t>Wyoming Telligen Provider Manual</a:t>
            </a:r>
            <a:endParaRPr lang="en-US" dirty="0">
              <a:latin typeface="+mn-lt"/>
            </a:endParaRPr>
          </a:p>
          <a:p>
            <a:pPr lvl="1"/>
            <a:r>
              <a:rPr lang="en-US" sz="1800" u="sng" dirty="0">
                <a:solidFill>
                  <a:srgbClr val="0563C1"/>
                </a:solidFill>
                <a:effectLst/>
                <a:latin typeface="+mn-lt"/>
                <a:ea typeface="Calibri" panose="020F0502020204030204" pitchFamily="34" charset="0"/>
                <a:hlinkClick r:id="rId3"/>
              </a:rPr>
              <a:t>Fee Schedule</a:t>
            </a:r>
            <a:r>
              <a:rPr lang="en-US" sz="1800" dirty="0">
                <a:effectLst/>
                <a:latin typeface="+mn-lt"/>
                <a:ea typeface="Calibri" panose="020F0502020204030204" pitchFamily="34" charset="0"/>
              </a:rPr>
              <a:t> </a:t>
            </a:r>
          </a:p>
          <a:p>
            <a:pPr lvl="1"/>
            <a:r>
              <a:rPr lang="en-US" sz="1800" u="sng" dirty="0">
                <a:solidFill>
                  <a:srgbClr val="0563C1"/>
                </a:solidFill>
                <a:effectLst/>
                <a:latin typeface="+mn-lt"/>
                <a:ea typeface="Calibri" panose="020F0502020204030204" pitchFamily="34" charset="0"/>
                <a:hlinkClick r:id="rId4"/>
              </a:rPr>
              <a:t>CMS 1500 Manual</a:t>
            </a:r>
            <a:endParaRPr lang="en-US" sz="1800" dirty="0">
              <a:effectLst/>
              <a:latin typeface="+mn-lt"/>
              <a:ea typeface="Calibri" panose="020F0502020204030204" pitchFamily="34" charset="0"/>
            </a:endParaRPr>
          </a:p>
          <a:p>
            <a:pPr lvl="1"/>
            <a:endParaRPr lang="en-US" sz="1800" dirty="0">
              <a:effectLst/>
              <a:latin typeface="Calibri" panose="020F0502020204030204" pitchFamily="34" charset="0"/>
              <a:ea typeface="Calibri" panose="020F0502020204030204" pitchFamily="34" charset="0"/>
            </a:endParaRPr>
          </a:p>
          <a:p>
            <a:pPr lvl="1"/>
            <a:endParaRPr lang="en-US" dirty="0"/>
          </a:p>
          <a:p>
            <a:endParaRPr lang="en-US" dirty="0"/>
          </a:p>
          <a:p>
            <a:endParaRPr lang="en-US" dirty="0"/>
          </a:p>
        </p:txBody>
      </p:sp>
      <p:sp>
        <p:nvSpPr>
          <p:cNvPr id="3" name="Content Placeholder 2">
            <a:extLst>
              <a:ext uri="{FF2B5EF4-FFF2-40B4-BE49-F238E27FC236}">
                <a16:creationId xmlns:a16="http://schemas.microsoft.com/office/drawing/2014/main" id="{5B78A4C9-6C51-97D7-CAB7-0AC266B96845}"/>
              </a:ext>
            </a:extLst>
          </p:cNvPr>
          <p:cNvSpPr>
            <a:spLocks noGrp="1"/>
          </p:cNvSpPr>
          <p:nvPr>
            <p:ph sz="half" idx="2"/>
          </p:nvPr>
        </p:nvSpPr>
        <p:spPr/>
        <p:txBody>
          <a:bodyPr/>
          <a:lstStyle/>
          <a:p>
            <a:r>
              <a:rPr lang="en-US" dirty="0"/>
              <a:t>Tips </a:t>
            </a:r>
          </a:p>
          <a:p>
            <a:pPr lvl="1"/>
            <a:r>
              <a:rPr lang="en-US" dirty="0"/>
              <a:t>Cases should only be submitted until 12/31/2023 </a:t>
            </a:r>
          </a:p>
          <a:p>
            <a:pPr lvl="1"/>
            <a:r>
              <a:rPr lang="en-US" dirty="0"/>
              <a:t>In 2024 thresholds are reviews are not needed until they have been met </a:t>
            </a:r>
          </a:p>
          <a:p>
            <a:pPr lvl="1"/>
            <a:r>
              <a:rPr lang="en-US" dirty="0"/>
              <a:t>Only 8 visits are allowed for restorative therapy </a:t>
            </a:r>
          </a:p>
          <a:p>
            <a:pPr lvl="1"/>
            <a:r>
              <a:rPr lang="en-US" dirty="0"/>
              <a:t>Be sure to provide the POC for therapies/physician orders </a:t>
            </a:r>
          </a:p>
          <a:p>
            <a:pPr lvl="1"/>
            <a:endParaRPr lang="en-US" dirty="0"/>
          </a:p>
        </p:txBody>
      </p:sp>
      <p:sp>
        <p:nvSpPr>
          <p:cNvPr id="4" name="Text Placeholder 3">
            <a:extLst>
              <a:ext uri="{FF2B5EF4-FFF2-40B4-BE49-F238E27FC236}">
                <a16:creationId xmlns:a16="http://schemas.microsoft.com/office/drawing/2014/main" id="{3FC27B30-6591-7E75-9ADF-776EEEDD90CD}"/>
              </a:ext>
            </a:extLst>
          </p:cNvPr>
          <p:cNvSpPr>
            <a:spLocks noGrp="1"/>
          </p:cNvSpPr>
          <p:nvPr>
            <p:ph type="body" sz="quarter" idx="10"/>
          </p:nvPr>
        </p:nvSpPr>
        <p:spPr/>
        <p:txBody>
          <a:bodyPr/>
          <a:lstStyle/>
          <a:p>
            <a:r>
              <a:rPr lang="en-US" dirty="0"/>
              <a:t>Helpful Tips/Links</a:t>
            </a:r>
          </a:p>
        </p:txBody>
      </p:sp>
    </p:spTree>
    <p:extLst>
      <p:ext uri="{BB962C8B-B14F-4D97-AF65-F5344CB8AC3E}">
        <p14:creationId xmlns:p14="http://schemas.microsoft.com/office/powerpoint/2010/main" val="730362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DF2CE7-C7C8-DEF3-8F19-DFCB3D15662D}"/>
              </a:ext>
            </a:extLst>
          </p:cNvPr>
          <p:cNvSpPr>
            <a:spLocks noGrp="1"/>
          </p:cNvSpPr>
          <p:nvPr>
            <p:ph idx="1"/>
          </p:nvPr>
        </p:nvSpPr>
        <p:spPr/>
        <p:txBody>
          <a:bodyPr/>
          <a:lstStyle/>
          <a:p>
            <a:endParaRPr lang="en-US"/>
          </a:p>
        </p:txBody>
      </p:sp>
      <p:sp>
        <p:nvSpPr>
          <p:cNvPr id="3" name="Text Placeholder 2">
            <a:extLst>
              <a:ext uri="{FF2B5EF4-FFF2-40B4-BE49-F238E27FC236}">
                <a16:creationId xmlns:a16="http://schemas.microsoft.com/office/drawing/2014/main" id="{1787AEA1-B0FC-0AFF-3863-32EFF64AD93C}"/>
              </a:ext>
            </a:extLst>
          </p:cNvPr>
          <p:cNvSpPr>
            <a:spLocks noGrp="1"/>
          </p:cNvSpPr>
          <p:nvPr>
            <p:ph type="body" sz="quarter" idx="10"/>
          </p:nvPr>
        </p:nvSpPr>
        <p:spPr/>
        <p:txBody>
          <a:bodyPr/>
          <a:lstStyle/>
          <a:p>
            <a:r>
              <a:rPr lang="en-US" dirty="0"/>
              <a:t>Q &amp; A</a:t>
            </a:r>
          </a:p>
        </p:txBody>
      </p:sp>
      <p:pic>
        <p:nvPicPr>
          <p:cNvPr id="4" name="Picture 3">
            <a:extLst>
              <a:ext uri="{FF2B5EF4-FFF2-40B4-BE49-F238E27FC236}">
                <a16:creationId xmlns:a16="http://schemas.microsoft.com/office/drawing/2014/main" id="{CDCC09A3-E94B-FC2A-98D4-5A6AC96268FF}"/>
              </a:ext>
            </a:extLst>
          </p:cNvPr>
          <p:cNvPicPr>
            <a:picLocks noChangeAspect="1"/>
          </p:cNvPicPr>
          <p:nvPr/>
        </p:nvPicPr>
        <p:blipFill>
          <a:blip r:embed="rId2"/>
          <a:stretch>
            <a:fillRect/>
          </a:stretch>
        </p:blipFill>
        <p:spPr>
          <a:xfrm>
            <a:off x="2735062" y="1528392"/>
            <a:ext cx="6279424" cy="4182218"/>
          </a:xfrm>
          <a:prstGeom prst="rect">
            <a:avLst/>
          </a:prstGeom>
        </p:spPr>
      </p:pic>
    </p:spTree>
    <p:extLst>
      <p:ext uri="{BB962C8B-B14F-4D97-AF65-F5344CB8AC3E}">
        <p14:creationId xmlns:p14="http://schemas.microsoft.com/office/powerpoint/2010/main" val="3607419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012F3A9-7FF7-40EF-9498-FA7AE135AC8B}"/>
              </a:ext>
            </a:extLst>
          </p:cNvPr>
          <p:cNvSpPr>
            <a:spLocks noGrp="1"/>
          </p:cNvSpPr>
          <p:nvPr>
            <p:ph idx="1"/>
          </p:nvPr>
        </p:nvSpPr>
        <p:spPr/>
        <p:txBody>
          <a:bodyPr lIns="91440" tIns="45720" rIns="91440" bIns="45720" anchor="t"/>
          <a:lstStyle/>
          <a:p>
            <a:r>
              <a:rPr lang="en-US" dirty="0"/>
              <a:t>When an Authorization is needed </a:t>
            </a:r>
          </a:p>
          <a:p>
            <a:r>
              <a:rPr lang="en-US" dirty="0"/>
              <a:t>Limitations </a:t>
            </a:r>
          </a:p>
          <a:p>
            <a:r>
              <a:rPr lang="en-US" dirty="0"/>
              <a:t>Documentation Required </a:t>
            </a:r>
          </a:p>
          <a:p>
            <a:endParaRPr lang="en-US" dirty="0"/>
          </a:p>
        </p:txBody>
      </p:sp>
      <p:sp>
        <p:nvSpPr>
          <p:cNvPr id="5" name="Text Placeholder 4">
            <a:extLst>
              <a:ext uri="{FF2B5EF4-FFF2-40B4-BE49-F238E27FC236}">
                <a16:creationId xmlns:a16="http://schemas.microsoft.com/office/drawing/2014/main" id="{3132EE7A-611A-4807-A0C5-72F9B2C7EB4D}"/>
              </a:ext>
            </a:extLst>
          </p:cNvPr>
          <p:cNvSpPr>
            <a:spLocks noGrp="1"/>
          </p:cNvSpPr>
          <p:nvPr>
            <p:ph type="body" sz="quarter" idx="10"/>
          </p:nvPr>
        </p:nvSpPr>
        <p:spPr/>
        <p:txBody>
          <a:bodyPr/>
          <a:lstStyle/>
          <a:p>
            <a:r>
              <a:rPr lang="en-US" dirty="0"/>
              <a:t>Agenda</a:t>
            </a:r>
          </a:p>
        </p:txBody>
      </p:sp>
    </p:spTree>
    <p:extLst>
      <p:ext uri="{BB962C8B-B14F-4D97-AF65-F5344CB8AC3E}">
        <p14:creationId xmlns:p14="http://schemas.microsoft.com/office/powerpoint/2010/main" val="4201764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A1AADA-BEF6-3551-F525-E2A5CEAA4799}"/>
              </a:ext>
            </a:extLst>
          </p:cNvPr>
          <p:cNvSpPr>
            <a:spLocks noGrp="1"/>
          </p:cNvSpPr>
          <p:nvPr>
            <p:ph idx="1"/>
          </p:nvPr>
        </p:nvSpPr>
        <p:spPr/>
        <p:txBody>
          <a:bodyPr/>
          <a:lstStyle/>
          <a:p>
            <a:r>
              <a:rPr lang="en-US" dirty="0"/>
              <a:t>When should a Prior Auth be submitted</a:t>
            </a:r>
          </a:p>
          <a:p>
            <a:pPr lvl="1"/>
            <a:r>
              <a:rPr lang="en-US" dirty="0"/>
              <a:t>Be sure to submit prior to meeting the threshold. Services that are provided after the threshold limit has been reached but prior to receiving an authorization are provided at the provider’s risk. </a:t>
            </a:r>
          </a:p>
          <a:p>
            <a:r>
              <a:rPr lang="en-US" dirty="0"/>
              <a:t>Physical and Occupational Therapy</a:t>
            </a:r>
          </a:p>
          <a:p>
            <a:pPr lvl="1"/>
            <a:r>
              <a:rPr lang="en-US" dirty="0"/>
              <a:t>Medicaid Members, dates of service in excess of twenty (20) per calendar year. Once the threshold is met prior authorization is required. </a:t>
            </a:r>
          </a:p>
          <a:p>
            <a:r>
              <a:rPr lang="en-US" dirty="0"/>
              <a:t>Speech Therapy </a:t>
            </a:r>
          </a:p>
          <a:p>
            <a:pPr lvl="1"/>
            <a:r>
              <a:rPr lang="en-US" dirty="0"/>
              <a:t>Medicaid Members, dates of service in excess of thirty (30) for speech therapy per calendar year. Once the threshold is met prior authorization is required. </a:t>
            </a:r>
          </a:p>
          <a:p>
            <a:pPr marL="457200" lvl="1" indent="0">
              <a:buNone/>
            </a:pPr>
            <a:endParaRPr lang="en-US" dirty="0"/>
          </a:p>
        </p:txBody>
      </p:sp>
      <p:sp>
        <p:nvSpPr>
          <p:cNvPr id="3" name="Text Placeholder 2">
            <a:extLst>
              <a:ext uri="{FF2B5EF4-FFF2-40B4-BE49-F238E27FC236}">
                <a16:creationId xmlns:a16="http://schemas.microsoft.com/office/drawing/2014/main" id="{F18F23E5-E0C5-3253-7A05-D4921115E18E}"/>
              </a:ext>
            </a:extLst>
          </p:cNvPr>
          <p:cNvSpPr>
            <a:spLocks noGrp="1"/>
          </p:cNvSpPr>
          <p:nvPr>
            <p:ph type="body" sz="quarter" idx="10"/>
          </p:nvPr>
        </p:nvSpPr>
        <p:spPr/>
        <p:txBody>
          <a:bodyPr/>
          <a:lstStyle/>
          <a:p>
            <a:r>
              <a:rPr lang="en-US" dirty="0"/>
              <a:t>Prior Authorization</a:t>
            </a:r>
          </a:p>
        </p:txBody>
      </p:sp>
    </p:spTree>
    <p:extLst>
      <p:ext uri="{BB962C8B-B14F-4D97-AF65-F5344CB8AC3E}">
        <p14:creationId xmlns:p14="http://schemas.microsoft.com/office/powerpoint/2010/main" val="1851655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92D4E1-E001-3776-8D2D-FE55AE0B4F7C}"/>
              </a:ext>
            </a:extLst>
          </p:cNvPr>
          <p:cNvSpPr>
            <a:spLocks noGrp="1"/>
          </p:cNvSpPr>
          <p:nvPr>
            <p:ph idx="1"/>
          </p:nvPr>
        </p:nvSpPr>
        <p:spPr/>
        <p:txBody>
          <a:bodyPr/>
          <a:lstStyle/>
          <a:p>
            <a:pPr>
              <a:lnSpc>
                <a:spcPct val="107000"/>
              </a:lnSpc>
              <a:spcBef>
                <a:spcPts val="0"/>
              </a:spcBef>
            </a:pPr>
            <a:r>
              <a:rPr lang="en-US" dirty="0">
                <a:solidFill>
                  <a:srgbClr val="000000"/>
                </a:solidFill>
                <a:effectLst/>
                <a:latin typeface="+mj-lt"/>
                <a:ea typeface="Courier New" panose="02070309020205020404" pitchFamily="49" charset="0"/>
                <a:cs typeface="Courier New" panose="02070309020205020404" pitchFamily="49" charset="0"/>
              </a:rPr>
              <a:t>For Medicaid Members, for dates of service in excess of 20 (twenty) per calendar year, Providers will need to obtain prior authorization</a:t>
            </a:r>
          </a:p>
          <a:p>
            <a:pPr marR="0" lvl="1">
              <a:lnSpc>
                <a:spcPct val="107000"/>
              </a:lnSpc>
              <a:spcBef>
                <a:spcPts val="0"/>
              </a:spcBef>
              <a:spcAft>
                <a:spcPts val="0"/>
              </a:spcAft>
              <a:buFont typeface="Century Gothic" panose="020B0502020202020204" pitchFamily="34" charset="0"/>
              <a:buChar char="–"/>
            </a:pPr>
            <a:r>
              <a:rPr lang="en-US" sz="1600" dirty="0">
                <a:solidFill>
                  <a:srgbClr val="000000"/>
                </a:solidFill>
                <a:effectLst/>
                <a:latin typeface="+mj-lt"/>
                <a:ea typeface="Noto Sans Symbols"/>
                <a:cs typeface="Noto Sans Symbols"/>
              </a:rPr>
              <a:t>Physical therapy visits and occupational therapy visits are counted separately</a:t>
            </a:r>
            <a:endParaRPr lang="en-US" sz="1600" dirty="0">
              <a:effectLst/>
              <a:latin typeface="+mj-lt"/>
              <a:ea typeface="Noto Sans Symbols"/>
              <a:cs typeface="Noto Sans Symbols"/>
            </a:endParaRPr>
          </a:p>
          <a:p>
            <a:pPr marR="0" lvl="1">
              <a:lnSpc>
                <a:spcPct val="107000"/>
              </a:lnSpc>
              <a:spcBef>
                <a:spcPts val="0"/>
              </a:spcBef>
              <a:spcAft>
                <a:spcPts val="0"/>
              </a:spcAft>
              <a:buFont typeface="Century Gothic" panose="020B0502020202020204" pitchFamily="34" charset="0"/>
              <a:buChar char="–"/>
            </a:pPr>
            <a:r>
              <a:rPr lang="en-US" sz="1600" dirty="0">
                <a:solidFill>
                  <a:srgbClr val="000000"/>
                </a:solidFill>
                <a:effectLst/>
                <a:latin typeface="+mj-lt"/>
                <a:ea typeface="Noto Sans Symbols"/>
                <a:cs typeface="Noto Sans Symbols"/>
              </a:rPr>
              <a:t>Authorizations for acute conditions can be authorized up to 8 visits at a time</a:t>
            </a:r>
            <a:endParaRPr lang="en-US" sz="1600" dirty="0">
              <a:effectLst/>
              <a:latin typeface="+mj-lt"/>
              <a:ea typeface="Noto Sans Symbols"/>
              <a:cs typeface="Noto Sans Symbols"/>
            </a:endParaRPr>
          </a:p>
          <a:p>
            <a:pPr marR="0" lvl="1">
              <a:lnSpc>
                <a:spcPct val="107000"/>
              </a:lnSpc>
              <a:spcBef>
                <a:spcPts val="0"/>
              </a:spcBef>
              <a:spcAft>
                <a:spcPts val="0"/>
              </a:spcAft>
              <a:buFont typeface="Century Gothic" panose="020B0502020202020204" pitchFamily="34" charset="0"/>
              <a:buChar char="–"/>
            </a:pPr>
            <a:r>
              <a:rPr lang="en-US" sz="1600" dirty="0">
                <a:solidFill>
                  <a:srgbClr val="000000"/>
                </a:solidFill>
                <a:effectLst/>
                <a:latin typeface="+mj-lt"/>
                <a:ea typeface="Noto Sans Symbols"/>
                <a:cs typeface="Noto Sans Symbols"/>
              </a:rPr>
              <a:t>Authorizations for Habilitative therapy for children can be authorized for up to 180 days at a time</a:t>
            </a:r>
          </a:p>
          <a:p>
            <a:pPr marL="457200" marR="0" lvl="1" indent="0">
              <a:lnSpc>
                <a:spcPct val="107000"/>
              </a:lnSpc>
              <a:spcBef>
                <a:spcPts val="0"/>
              </a:spcBef>
              <a:spcAft>
                <a:spcPts val="0"/>
              </a:spcAft>
              <a:buNone/>
            </a:pPr>
            <a:endParaRPr lang="en-US" sz="1600" dirty="0">
              <a:effectLst/>
              <a:latin typeface="+mj-lt"/>
              <a:ea typeface="Noto Sans Symbols"/>
              <a:cs typeface="Noto Sans Symbols"/>
            </a:endParaRPr>
          </a:p>
          <a:p>
            <a:pPr marR="0" lvl="0">
              <a:lnSpc>
                <a:spcPct val="107000"/>
              </a:lnSpc>
              <a:spcBef>
                <a:spcPts val="0"/>
              </a:spcBef>
              <a:spcAft>
                <a:spcPts val="0"/>
              </a:spcAft>
            </a:pPr>
            <a:r>
              <a:rPr lang="en-US" dirty="0">
                <a:solidFill>
                  <a:srgbClr val="000000"/>
                </a:solidFill>
                <a:effectLst/>
                <a:latin typeface="+mj-lt"/>
                <a:ea typeface="Courier New" panose="02070309020205020404" pitchFamily="49" charset="0"/>
                <a:cs typeface="Courier New" panose="02070309020205020404" pitchFamily="49" charset="0"/>
              </a:rPr>
              <a:t>Visits made more than once daily are generally not considered reasonable</a:t>
            </a:r>
          </a:p>
          <a:p>
            <a:pPr marR="0" lvl="0">
              <a:lnSpc>
                <a:spcPct val="107000"/>
              </a:lnSpc>
              <a:spcBef>
                <a:spcPts val="0"/>
              </a:spcBef>
              <a:spcAft>
                <a:spcPts val="0"/>
              </a:spcAft>
            </a:pPr>
            <a:r>
              <a:rPr lang="en-US" dirty="0">
                <a:solidFill>
                  <a:srgbClr val="000000"/>
                </a:solidFill>
                <a:effectLst/>
                <a:latin typeface="+mj-lt"/>
                <a:ea typeface="Courier New" panose="02070309020205020404" pitchFamily="49" charset="0"/>
                <a:cs typeface="Courier New" panose="02070309020205020404" pitchFamily="49" charset="0"/>
              </a:rPr>
              <a:t>There should be a decreasing frequency of visits as the member improves</a:t>
            </a:r>
          </a:p>
          <a:p>
            <a:pPr marR="0" lvl="0">
              <a:lnSpc>
                <a:spcPct val="107000"/>
              </a:lnSpc>
              <a:spcBef>
                <a:spcPts val="0"/>
              </a:spcBef>
              <a:spcAft>
                <a:spcPts val="0"/>
              </a:spcAft>
            </a:pPr>
            <a:r>
              <a:rPr lang="en-US" dirty="0">
                <a:solidFill>
                  <a:srgbClr val="000000"/>
                </a:solidFill>
                <a:effectLst/>
                <a:latin typeface="+mj-lt"/>
                <a:ea typeface="Courier New" panose="02070309020205020404" pitchFamily="49" charset="0"/>
                <a:cs typeface="Courier New" panose="02070309020205020404" pitchFamily="49" charset="0"/>
              </a:rPr>
              <a:t>Members aged 21 and over are limited to restorative services only.  Restorative services are services that assist an individual in regaining or improving skills or strength, or return to previous state.</a:t>
            </a:r>
          </a:p>
          <a:p>
            <a:pPr marR="0" lvl="0">
              <a:lnSpc>
                <a:spcPct val="107000"/>
              </a:lnSpc>
              <a:spcBef>
                <a:spcPts val="0"/>
              </a:spcBef>
              <a:spcAft>
                <a:spcPts val="0"/>
              </a:spcAft>
            </a:pPr>
            <a:r>
              <a:rPr lang="en-US" dirty="0">
                <a:solidFill>
                  <a:srgbClr val="000000"/>
                </a:solidFill>
                <a:effectLst/>
                <a:latin typeface="+mj-lt"/>
                <a:ea typeface="Courier New" panose="02070309020205020404" pitchFamily="49" charset="0"/>
                <a:cs typeface="Courier New" panose="02070309020205020404" pitchFamily="49" charset="0"/>
              </a:rPr>
              <a:t>Maintenance therapy can be provided for Members 20 years and under.</a:t>
            </a:r>
          </a:p>
          <a:p>
            <a:endParaRPr lang="en-US" dirty="0"/>
          </a:p>
        </p:txBody>
      </p:sp>
      <p:sp>
        <p:nvSpPr>
          <p:cNvPr id="3" name="Text Placeholder 2">
            <a:extLst>
              <a:ext uri="{FF2B5EF4-FFF2-40B4-BE49-F238E27FC236}">
                <a16:creationId xmlns:a16="http://schemas.microsoft.com/office/drawing/2014/main" id="{2D2AF39A-0DF5-A080-AD81-A68C59B47471}"/>
              </a:ext>
            </a:extLst>
          </p:cNvPr>
          <p:cNvSpPr>
            <a:spLocks noGrp="1"/>
          </p:cNvSpPr>
          <p:nvPr>
            <p:ph type="body" sz="quarter" idx="10"/>
          </p:nvPr>
        </p:nvSpPr>
        <p:spPr/>
        <p:txBody>
          <a:bodyPr/>
          <a:lstStyle/>
          <a:p>
            <a:r>
              <a:rPr lang="en-US" dirty="0"/>
              <a:t>Service Limitations that Apply </a:t>
            </a:r>
          </a:p>
        </p:txBody>
      </p:sp>
    </p:spTree>
    <p:extLst>
      <p:ext uri="{BB962C8B-B14F-4D97-AF65-F5344CB8AC3E}">
        <p14:creationId xmlns:p14="http://schemas.microsoft.com/office/powerpoint/2010/main" val="1563400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502C53-A55C-FDF5-D85A-21B31EFF41E5}"/>
              </a:ext>
            </a:extLst>
          </p:cNvPr>
          <p:cNvSpPr>
            <a:spLocks noGrp="1"/>
          </p:cNvSpPr>
          <p:nvPr>
            <p:ph idx="1"/>
          </p:nvPr>
        </p:nvSpPr>
        <p:spPr/>
        <p:txBody>
          <a:bodyPr/>
          <a:lstStyle/>
          <a:p>
            <a:r>
              <a:rPr lang="en-US" sz="1600" dirty="0"/>
              <a:t>Diagnosis and date of onset of the Member’s condition</a:t>
            </a:r>
          </a:p>
          <a:p>
            <a:r>
              <a:rPr lang="en-US" sz="1600" dirty="0"/>
              <a:t>Member’s rehabilitation potential</a:t>
            </a:r>
          </a:p>
          <a:p>
            <a:r>
              <a:rPr lang="en-US" sz="1600" dirty="0"/>
              <a:t>Modalities</a:t>
            </a:r>
          </a:p>
          <a:p>
            <a:r>
              <a:rPr lang="en-US" sz="1600" dirty="0"/>
              <a:t>Frequency</a:t>
            </a:r>
          </a:p>
          <a:p>
            <a:r>
              <a:rPr lang="en-US" sz="1600" dirty="0"/>
              <a:t>Duration (interpreted as estimated length of time until the Member is discharged from physical therapy)</a:t>
            </a:r>
          </a:p>
          <a:p>
            <a:r>
              <a:rPr lang="en-US" sz="1600" dirty="0"/>
              <a:t>Practitioner signature and date of review</a:t>
            </a:r>
          </a:p>
          <a:p>
            <a:r>
              <a:rPr lang="en-US" sz="1600" dirty="0"/>
              <a:t>Physical therapist’s notes and documented measurable progress and anticipated goals</a:t>
            </a:r>
          </a:p>
          <a:p>
            <a:r>
              <a:rPr lang="en-US" sz="1600" dirty="0"/>
              <a:t>Initial orders certifying the medical necessity for therapy</a:t>
            </a:r>
          </a:p>
          <a:p>
            <a:r>
              <a:rPr lang="en-US" sz="1600" dirty="0"/>
              <a:t>Practitioners’ renewal orders (at least every 180 days or 8 visits if acute) certifying the medical necessity of continued therapy and any changes.  The ordering practitioner must certify that:</a:t>
            </a:r>
          </a:p>
          <a:p>
            <a:pPr lvl="1"/>
            <a:r>
              <a:rPr lang="en-US" sz="1400" dirty="0"/>
              <a:t>The services are medically necessity</a:t>
            </a:r>
          </a:p>
          <a:p>
            <a:pPr lvl="1"/>
            <a:r>
              <a:rPr lang="en-US" sz="1400" dirty="0"/>
              <a:t>A well-documented treatment plan is established and reviewed by the practitioner at least every 180 days or 8 visits if acute.</a:t>
            </a:r>
          </a:p>
          <a:p>
            <a:endParaRPr lang="en-US" dirty="0"/>
          </a:p>
        </p:txBody>
      </p:sp>
      <p:sp>
        <p:nvSpPr>
          <p:cNvPr id="3" name="Text Placeholder 2">
            <a:extLst>
              <a:ext uri="{FF2B5EF4-FFF2-40B4-BE49-F238E27FC236}">
                <a16:creationId xmlns:a16="http://schemas.microsoft.com/office/drawing/2014/main" id="{34E83387-505E-347E-0D9D-7F24A0D2EF44}"/>
              </a:ext>
            </a:extLst>
          </p:cNvPr>
          <p:cNvSpPr>
            <a:spLocks noGrp="1"/>
          </p:cNvSpPr>
          <p:nvPr>
            <p:ph type="body" sz="quarter" idx="10"/>
          </p:nvPr>
        </p:nvSpPr>
        <p:spPr/>
        <p:txBody>
          <a:bodyPr/>
          <a:lstStyle/>
          <a:p>
            <a:r>
              <a:rPr lang="en-US" dirty="0"/>
              <a:t>What the Treatment Plan must contain: </a:t>
            </a:r>
          </a:p>
        </p:txBody>
      </p:sp>
    </p:spTree>
    <p:extLst>
      <p:ext uri="{BB962C8B-B14F-4D97-AF65-F5344CB8AC3E}">
        <p14:creationId xmlns:p14="http://schemas.microsoft.com/office/powerpoint/2010/main" val="1338026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909160-0C2D-42D1-A0C3-9EEEB9F8CCF6}"/>
              </a:ext>
            </a:extLst>
          </p:cNvPr>
          <p:cNvSpPr>
            <a:spLocks noGrp="1"/>
          </p:cNvSpPr>
          <p:nvPr>
            <p:ph idx="1"/>
          </p:nvPr>
        </p:nvSpPr>
        <p:spPr/>
        <p:txBody>
          <a:bodyPr/>
          <a:lstStyle/>
          <a:p>
            <a:r>
              <a:rPr lang="en-US" dirty="0"/>
              <a:t>Identification of the Member on each page of the treatment record</a:t>
            </a:r>
          </a:p>
          <a:p>
            <a:r>
              <a:rPr lang="en-US" dirty="0"/>
              <a:t>Identification of the type of therapy being documented on each entry (i.e., 97530 vs 97110)</a:t>
            </a:r>
          </a:p>
          <a:p>
            <a:r>
              <a:rPr lang="en-US" dirty="0"/>
              <a:t>Date and time(s) spent in each therapy session; total treatment minutes of the Member, including those minutes of active treatment reported under timed codes and those minutes represented by the untimed codes, must be documented, to include beginning time and ending time for each service.</a:t>
            </a:r>
          </a:p>
          <a:p>
            <a:r>
              <a:rPr lang="en-US" dirty="0"/>
              <a:t>Description of therapy activities, Member reaction to treatment and progress being made to stated goals/outcomes</a:t>
            </a:r>
          </a:p>
          <a:p>
            <a:r>
              <a:rPr lang="en-US" dirty="0"/>
              <a:t>Full signature or counter signature of the licensed therapist, professional title and date that entry was made and the signature of the therapy assistant and date the entry was made.  Licensed therapists must sign progress notes of assistants within 30 days.</a:t>
            </a:r>
          </a:p>
          <a:p>
            <a:endParaRPr lang="en-US" dirty="0"/>
          </a:p>
        </p:txBody>
      </p:sp>
      <p:sp>
        <p:nvSpPr>
          <p:cNvPr id="3" name="Text Placeholder 2">
            <a:extLst>
              <a:ext uri="{FF2B5EF4-FFF2-40B4-BE49-F238E27FC236}">
                <a16:creationId xmlns:a16="http://schemas.microsoft.com/office/drawing/2014/main" id="{7BAF57A9-A2DC-658D-B67B-193834D5072F}"/>
              </a:ext>
            </a:extLst>
          </p:cNvPr>
          <p:cNvSpPr>
            <a:spLocks noGrp="1"/>
          </p:cNvSpPr>
          <p:nvPr>
            <p:ph type="body" sz="quarter" idx="10"/>
          </p:nvPr>
        </p:nvSpPr>
        <p:spPr/>
        <p:txBody>
          <a:bodyPr/>
          <a:lstStyle/>
          <a:p>
            <a:r>
              <a:rPr lang="en-US" dirty="0"/>
              <a:t>Progress Notes: </a:t>
            </a:r>
          </a:p>
        </p:txBody>
      </p:sp>
    </p:spTree>
    <p:extLst>
      <p:ext uri="{BB962C8B-B14F-4D97-AF65-F5344CB8AC3E}">
        <p14:creationId xmlns:p14="http://schemas.microsoft.com/office/powerpoint/2010/main" val="1563867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08DCF9-7FE6-B113-E0DD-C7250056171A}"/>
              </a:ext>
            </a:extLst>
          </p:cNvPr>
          <p:cNvSpPr>
            <a:spLocks noGrp="1"/>
          </p:cNvSpPr>
          <p:nvPr>
            <p:ph idx="1"/>
          </p:nvPr>
        </p:nvSpPr>
        <p:spPr/>
        <p:txBody>
          <a:bodyPr/>
          <a:lstStyle/>
          <a:p>
            <a:r>
              <a:rPr lang="en-US" dirty="0"/>
              <a:t>This specifically allows for services to be completed anywhere or members under 5 </a:t>
            </a:r>
            <a:r>
              <a:rPr lang="en-US" dirty="0" err="1"/>
              <a:t>yo</a:t>
            </a:r>
            <a:r>
              <a:rPr lang="en-US" dirty="0"/>
              <a:t> as long as the order says its okay</a:t>
            </a:r>
          </a:p>
          <a:p>
            <a:r>
              <a:rPr lang="en-US" dirty="0"/>
              <a:t>***Orders of location must be on both the provider order and the treatment plan. If the location on the physician’s order is different from the location where the child is seen, the therapist must document the deviation from the Plan of Care in the child’s record. If this occurs on a regular basis, there must be a modification of the Plan of Care.</a:t>
            </a:r>
          </a:p>
          <a:p>
            <a:endParaRPr lang="en-US" dirty="0"/>
          </a:p>
        </p:txBody>
      </p:sp>
      <p:sp>
        <p:nvSpPr>
          <p:cNvPr id="3" name="Text Placeholder 2">
            <a:extLst>
              <a:ext uri="{FF2B5EF4-FFF2-40B4-BE49-F238E27FC236}">
                <a16:creationId xmlns:a16="http://schemas.microsoft.com/office/drawing/2014/main" id="{E3D1F1A5-57C8-A60E-FCE9-302DE4A87C9F}"/>
              </a:ext>
            </a:extLst>
          </p:cNvPr>
          <p:cNvSpPr>
            <a:spLocks noGrp="1"/>
          </p:cNvSpPr>
          <p:nvPr>
            <p:ph type="body" sz="quarter" idx="10"/>
          </p:nvPr>
        </p:nvSpPr>
        <p:spPr/>
        <p:txBody>
          <a:bodyPr/>
          <a:lstStyle/>
          <a:p>
            <a:r>
              <a:rPr lang="en-US" dirty="0"/>
              <a:t>For IFSP Developmental Centers </a:t>
            </a:r>
          </a:p>
        </p:txBody>
      </p:sp>
    </p:spTree>
    <p:extLst>
      <p:ext uri="{BB962C8B-B14F-4D97-AF65-F5344CB8AC3E}">
        <p14:creationId xmlns:p14="http://schemas.microsoft.com/office/powerpoint/2010/main" val="1544350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DC7D42-7446-8B33-F179-0D8093861A07}"/>
              </a:ext>
            </a:extLst>
          </p:cNvPr>
          <p:cNvSpPr>
            <a:spLocks noGrp="1"/>
          </p:cNvSpPr>
          <p:nvPr>
            <p:ph idx="1"/>
          </p:nvPr>
        </p:nvSpPr>
        <p:spPr/>
        <p:txBody>
          <a:bodyPr/>
          <a:lstStyle/>
          <a:p>
            <a:r>
              <a:rPr lang="en-US" dirty="0"/>
              <a:t>Documentation requirements: </a:t>
            </a:r>
          </a:p>
          <a:p>
            <a:pPr lvl="1">
              <a:buFont typeface="Century Gothic" panose="020B0502020202020204" pitchFamily="34" charset="0"/>
              <a:buChar char="−"/>
            </a:pPr>
            <a:r>
              <a:rPr lang="en-US" dirty="0"/>
              <a:t>	Written order</a:t>
            </a:r>
          </a:p>
          <a:p>
            <a:pPr lvl="1">
              <a:buFont typeface="Century Gothic" panose="020B0502020202020204" pitchFamily="34" charset="0"/>
              <a:buChar char="−"/>
            </a:pPr>
            <a:r>
              <a:rPr lang="en-US" dirty="0"/>
              <a:t>	IFSP must be completed for children 0-36 months</a:t>
            </a:r>
          </a:p>
          <a:p>
            <a:pPr lvl="1">
              <a:buFont typeface="Century Gothic" panose="020B0502020202020204" pitchFamily="34" charset="0"/>
              <a:buChar char="−"/>
            </a:pPr>
            <a:r>
              <a:rPr lang="en-US" dirty="0"/>
              <a:t>	Have original and subsequent renewal written orders, not to exceed six (6) months duration</a:t>
            </a:r>
          </a:p>
          <a:p>
            <a:r>
              <a:rPr lang="en-US" dirty="0"/>
              <a:t>Treatment Plan/Plan of care must contain:</a:t>
            </a:r>
          </a:p>
          <a:p>
            <a:pPr lvl="1"/>
            <a:r>
              <a:rPr lang="en-US" dirty="0"/>
              <a:t>Diagnosis and onset date of member's condition</a:t>
            </a:r>
          </a:p>
          <a:p>
            <a:pPr lvl="1"/>
            <a:r>
              <a:rPr lang="en-US" dirty="0"/>
              <a:t>Rehab potential</a:t>
            </a:r>
          </a:p>
          <a:p>
            <a:pPr lvl="1"/>
            <a:r>
              <a:rPr lang="en-US" dirty="0"/>
              <a:t>Restorative and/or maintenance goals</a:t>
            </a:r>
          </a:p>
          <a:p>
            <a:pPr lvl="1"/>
            <a:r>
              <a:rPr lang="en-US" dirty="0"/>
              <a:t>Modalities </a:t>
            </a:r>
          </a:p>
          <a:p>
            <a:pPr lvl="1"/>
            <a:r>
              <a:rPr lang="en-US" dirty="0"/>
              <a:t>Therapy duration (not to exceed 6 months)</a:t>
            </a:r>
          </a:p>
          <a:p>
            <a:pPr lvl="1"/>
            <a:r>
              <a:rPr lang="en-US" dirty="0"/>
              <a:t>Practitioner's signature and the date signed</a:t>
            </a:r>
          </a:p>
          <a:p>
            <a:endParaRPr lang="en-US" dirty="0"/>
          </a:p>
        </p:txBody>
      </p:sp>
      <p:sp>
        <p:nvSpPr>
          <p:cNvPr id="3" name="Text Placeholder 2">
            <a:extLst>
              <a:ext uri="{FF2B5EF4-FFF2-40B4-BE49-F238E27FC236}">
                <a16:creationId xmlns:a16="http://schemas.microsoft.com/office/drawing/2014/main" id="{B6E3887E-9A2F-AC3D-11F8-2169167478ED}"/>
              </a:ext>
            </a:extLst>
          </p:cNvPr>
          <p:cNvSpPr>
            <a:spLocks noGrp="1"/>
          </p:cNvSpPr>
          <p:nvPr>
            <p:ph type="body" sz="quarter" idx="10"/>
          </p:nvPr>
        </p:nvSpPr>
        <p:spPr/>
        <p:txBody>
          <a:bodyPr/>
          <a:lstStyle/>
          <a:p>
            <a:r>
              <a:rPr lang="en-US" dirty="0"/>
              <a:t>For IFSP Developmental Centers Continued: </a:t>
            </a:r>
          </a:p>
          <a:p>
            <a:endParaRPr lang="en-US" dirty="0"/>
          </a:p>
        </p:txBody>
      </p:sp>
    </p:spTree>
    <p:extLst>
      <p:ext uri="{BB962C8B-B14F-4D97-AF65-F5344CB8AC3E}">
        <p14:creationId xmlns:p14="http://schemas.microsoft.com/office/powerpoint/2010/main" val="2916374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294920-DEAC-5B89-1E0C-E9B668F1B623}"/>
              </a:ext>
            </a:extLst>
          </p:cNvPr>
          <p:cNvSpPr>
            <a:spLocks noGrp="1"/>
          </p:cNvSpPr>
          <p:nvPr>
            <p:ph idx="1"/>
          </p:nvPr>
        </p:nvSpPr>
        <p:spPr/>
        <p:txBody>
          <a:bodyPr/>
          <a:lstStyle/>
          <a:p>
            <a:r>
              <a:rPr lang="en-US" dirty="0"/>
              <a:t>Progress notes must contain:</a:t>
            </a:r>
          </a:p>
          <a:p>
            <a:pPr lvl="1"/>
            <a:r>
              <a:rPr lang="en-US" dirty="0"/>
              <a:t>Observed condition of the Member</a:t>
            </a:r>
          </a:p>
          <a:p>
            <a:pPr lvl="1"/>
            <a:r>
              <a:rPr lang="en-US" dirty="0"/>
              <a:t>The progress toward goals at each visit</a:t>
            </a:r>
          </a:p>
          <a:p>
            <a:pPr lvl="1"/>
            <a:r>
              <a:rPr lang="en-US" dirty="0"/>
              <a:t>Changes in diagnosis of treatment</a:t>
            </a:r>
          </a:p>
          <a:p>
            <a:pPr lvl="1"/>
            <a:r>
              <a:rPr lang="en-US" dirty="0"/>
              <a:t>Member’s response to treatment</a:t>
            </a:r>
          </a:p>
          <a:p>
            <a:pPr lvl="1"/>
            <a:r>
              <a:rPr lang="en-US" dirty="0"/>
              <a:t>Identification of the Member on each page of the treatment record</a:t>
            </a:r>
          </a:p>
          <a:p>
            <a:pPr lvl="1"/>
            <a:r>
              <a:rPr lang="en-US" dirty="0"/>
              <a:t>Identification of the type/discipline of therapy being documented on each entry   (such as, speech vs. occupational therapy)</a:t>
            </a:r>
          </a:p>
          <a:p>
            <a:pPr lvl="1"/>
            <a:r>
              <a:rPr lang="en-US" dirty="0"/>
              <a:t>Date and time(s) spent in each therapy session</a:t>
            </a:r>
          </a:p>
          <a:p>
            <a:pPr lvl="1"/>
            <a:r>
              <a:rPr lang="en-US" dirty="0"/>
              <a:t>Full signature or counter signature of the licensed therapist, professional title and date  that entry was made, and the signature of the therapy assistant and date the entry was made. Licensed therapists must sign progress notes of assistants within 30 days</a:t>
            </a:r>
          </a:p>
          <a:p>
            <a:endParaRPr lang="en-US" dirty="0"/>
          </a:p>
        </p:txBody>
      </p:sp>
      <p:sp>
        <p:nvSpPr>
          <p:cNvPr id="3" name="Text Placeholder 2">
            <a:extLst>
              <a:ext uri="{FF2B5EF4-FFF2-40B4-BE49-F238E27FC236}">
                <a16:creationId xmlns:a16="http://schemas.microsoft.com/office/drawing/2014/main" id="{38237323-8659-4696-A013-A3BCE28F358D}"/>
              </a:ext>
            </a:extLst>
          </p:cNvPr>
          <p:cNvSpPr>
            <a:spLocks noGrp="1"/>
          </p:cNvSpPr>
          <p:nvPr>
            <p:ph type="body" sz="quarter" idx="10"/>
          </p:nvPr>
        </p:nvSpPr>
        <p:spPr/>
        <p:txBody>
          <a:bodyPr/>
          <a:lstStyle/>
          <a:p>
            <a:r>
              <a:rPr lang="en-US" dirty="0"/>
              <a:t>For IFSP Developmental Centers Continued: </a:t>
            </a:r>
          </a:p>
          <a:p>
            <a:endParaRPr lang="en-US" dirty="0"/>
          </a:p>
        </p:txBody>
      </p:sp>
    </p:spTree>
    <p:extLst>
      <p:ext uri="{BB962C8B-B14F-4D97-AF65-F5344CB8AC3E}">
        <p14:creationId xmlns:p14="http://schemas.microsoft.com/office/powerpoint/2010/main" val="3588192985"/>
      </p:ext>
    </p:extLst>
  </p:cSld>
  <p:clrMapOvr>
    <a:masterClrMapping/>
  </p:clrMapOvr>
</p:sld>
</file>

<file path=ppt/theme/theme1.xml><?xml version="1.0" encoding="utf-8"?>
<a:theme xmlns:a="http://schemas.openxmlformats.org/drawingml/2006/main" name="Title Pag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nd Pag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vider Pag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tent Master">
  <a:themeElements>
    <a:clrScheme name="Custom 2">
      <a:dk1>
        <a:sysClr val="windowText" lastClr="000000"/>
      </a:dk1>
      <a:lt1>
        <a:sysClr val="window" lastClr="FFFFFF"/>
      </a:lt1>
      <a:dk2>
        <a:srgbClr val="1F497D"/>
      </a:dk2>
      <a:lt2>
        <a:srgbClr val="EEECE1"/>
      </a:lt2>
      <a:accent1>
        <a:srgbClr val="009DDC"/>
      </a:accent1>
      <a:accent2>
        <a:srgbClr val="92D050"/>
      </a:accent2>
      <a:accent3>
        <a:srgbClr val="7F7F7F"/>
      </a:accent3>
      <a:accent4>
        <a:srgbClr val="FF9900"/>
      </a:accent4>
      <a:accent5>
        <a:srgbClr val="7030A0"/>
      </a:accent5>
      <a:accent6>
        <a:srgbClr val="4BACC6"/>
      </a:accent6>
      <a:hlink>
        <a:srgbClr val="1F497D"/>
      </a:hlink>
      <a:folHlink>
        <a:srgbClr val="800080"/>
      </a:folHlink>
    </a:clrScheme>
    <a:fontScheme name="Telligen 2020">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lligen 2020">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C39E8E5C050094FA5C581FF4478528C" ma:contentTypeVersion="11" ma:contentTypeDescription="Create a new document." ma:contentTypeScope="" ma:versionID="f19eacd2a48e8dbb5a5fba26f597166f">
  <xsd:schema xmlns:xsd="http://www.w3.org/2001/XMLSchema" xmlns:xs="http://www.w3.org/2001/XMLSchema" xmlns:p="http://schemas.microsoft.com/office/2006/metadata/properties" xmlns:ns2="32a42f6e-959f-40e2-84cb-20c436290de3" xmlns:ns3="9712b060-d63e-45ce-a514-0d97ac81949e" targetNamespace="http://schemas.microsoft.com/office/2006/metadata/properties" ma:root="true" ma:fieldsID="ff560a6b954a41b7caf2bfde5fb25e69" ns2:_="" ns3:_="">
    <xsd:import namespace="32a42f6e-959f-40e2-84cb-20c436290de3"/>
    <xsd:import namespace="9712b060-d63e-45ce-a514-0d97ac81949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a42f6e-959f-40e2-84cb-20c436290de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12b060-d63e-45ce-a514-0d97ac81949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CEAC56-0BF7-4956-96E5-EA6BCCAC7EA0}">
  <ds:schemaRefs>
    <ds:schemaRef ds:uri="http://schemas.microsoft.com/sharepoint/v3/contenttype/forms"/>
  </ds:schemaRefs>
</ds:datastoreItem>
</file>

<file path=customXml/itemProps2.xml><?xml version="1.0" encoding="utf-8"?>
<ds:datastoreItem xmlns:ds="http://schemas.openxmlformats.org/officeDocument/2006/customXml" ds:itemID="{F5C3073A-6883-45BB-AA8F-A28180F27746}">
  <ds:schemaRefs>
    <ds:schemaRef ds:uri="http://schemas.microsoft.com/office/infopath/2007/PartnerControls"/>
    <ds:schemaRef ds:uri="http://purl.org/dc/terms/"/>
    <ds:schemaRef ds:uri="http://purl.org/dc/elements/1.1/"/>
    <ds:schemaRef ds:uri="http://schemas.microsoft.com/office/2006/documentManagement/types"/>
    <ds:schemaRef ds:uri="http://purl.org/dc/dcmitype/"/>
    <ds:schemaRef ds:uri="http://schemas.openxmlformats.org/package/2006/metadata/core-properties"/>
    <ds:schemaRef ds:uri="http://schemas.microsoft.com/office/2006/metadata/properties"/>
    <ds:schemaRef ds:uri="9712b060-d63e-45ce-a514-0d97ac81949e"/>
    <ds:schemaRef ds:uri="32a42f6e-959f-40e2-84cb-20c436290de3"/>
    <ds:schemaRef ds:uri="http://www.w3.org/XML/1998/namespace"/>
  </ds:schemaRefs>
</ds:datastoreItem>
</file>

<file path=customXml/itemProps3.xml><?xml version="1.0" encoding="utf-8"?>
<ds:datastoreItem xmlns:ds="http://schemas.openxmlformats.org/officeDocument/2006/customXml" ds:itemID="{A208400D-C16E-42B7-8BF3-06B47C1440EE}">
  <ds:schemaRefs>
    <ds:schemaRef ds:uri="32a42f6e-959f-40e2-84cb-20c436290de3"/>
    <ds:schemaRef ds:uri="9712b060-d63e-45ce-a514-0d97ac81949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master template</Template>
  <TotalTime>2796</TotalTime>
  <Words>983</Words>
  <Application>Microsoft Office PowerPoint</Application>
  <PresentationFormat>Widescreen</PresentationFormat>
  <Paragraphs>89</Paragraphs>
  <Slides>12</Slides>
  <Notes>1</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12</vt:i4>
      </vt:variant>
    </vt:vector>
  </HeadingPairs>
  <TitlesOfParts>
    <vt:vector size="21" baseType="lpstr">
      <vt:lpstr>Arial</vt:lpstr>
      <vt:lpstr>Calibri</vt:lpstr>
      <vt:lpstr>Century Gothic</vt:lpstr>
      <vt:lpstr>Wingdings</vt:lpstr>
      <vt:lpstr>Title Page Master</vt:lpstr>
      <vt:lpstr>End Page Master</vt:lpstr>
      <vt:lpstr>Divider Page Master</vt:lpstr>
      <vt:lpstr>Content Master</vt:lpstr>
      <vt:lpstr>1_Content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IFMC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amartin</dc:creator>
  <cp:lastModifiedBy>Cashlee Cates</cp:lastModifiedBy>
  <cp:revision>18</cp:revision>
  <dcterms:created xsi:type="dcterms:W3CDTF">2011-08-16T16:21:27Z</dcterms:created>
  <dcterms:modified xsi:type="dcterms:W3CDTF">2024-02-28T16:04:18Z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0x0101004C39E8E5C050094FA5C581FF4478528C</vt:lpwstr>
  </property>
</Properties>
</file>