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9" r:id="rId5"/>
    <p:sldMasterId id="2147483671" r:id="rId6"/>
    <p:sldMasterId id="2147483663" r:id="rId7"/>
    <p:sldMasterId id="2147483685" r:id="rId8"/>
  </p:sldMasterIdLst>
  <p:notesMasterIdLst>
    <p:notesMasterId r:id="rId19"/>
  </p:notesMasterIdLst>
  <p:handoutMasterIdLst>
    <p:handoutMasterId r:id="rId20"/>
  </p:handoutMasterIdLst>
  <p:sldIdLst>
    <p:sldId id="256" r:id="rId9"/>
    <p:sldId id="257" r:id="rId10"/>
    <p:sldId id="258" r:id="rId11"/>
    <p:sldId id="268" r:id="rId12"/>
    <p:sldId id="269" r:id="rId13"/>
    <p:sldId id="270" r:id="rId14"/>
    <p:sldId id="271" r:id="rId15"/>
    <p:sldId id="272" r:id="rId16"/>
    <p:sldId id="273" r:id="rId17"/>
    <p:sldId id="26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lene Schaefer" initials="JS" lastIdx="3" clrIdx="0">
    <p:extLst>
      <p:ext uri="{19B8F6BF-5375-455C-9EA6-DF929625EA0E}">
        <p15:presenceInfo xmlns:p15="http://schemas.microsoft.com/office/powerpoint/2012/main" userId="S::jSchaefer@telligen.com::250781f3-cda9-49c7-b61b-7a2cdd8d6963" providerId="AD"/>
      </p:ext>
    </p:extLst>
  </p:cmAuthor>
  <p:cmAuthor id="2" name="Laura Hassebrock" initials="LH" lastIdx="1" clrIdx="1">
    <p:extLst>
      <p:ext uri="{19B8F6BF-5375-455C-9EA6-DF929625EA0E}">
        <p15:presenceInfo xmlns:p15="http://schemas.microsoft.com/office/powerpoint/2012/main" userId="S::lhassebrock@telligen.com::6a1e23a4-df7e-4697-98ec-9636538435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E5B4"/>
    <a:srgbClr val="009DDC"/>
    <a:srgbClr val="19AEA8"/>
    <a:srgbClr val="82C342"/>
    <a:srgbClr val="58595B"/>
    <a:srgbClr val="396B8C"/>
    <a:srgbClr val="F15A32"/>
    <a:srgbClr val="F79720"/>
    <a:srgbClr val="4C3384"/>
    <a:srgbClr val="FAD7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80837" autoAdjust="0"/>
  </p:normalViewPr>
  <p:slideViewPr>
    <p:cSldViewPr snapToGrid="0">
      <p:cViewPr varScale="1">
        <p:scale>
          <a:sx n="86" d="100"/>
          <a:sy n="86" d="100"/>
        </p:scale>
        <p:origin x="738" y="9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168A81D-119F-48D7-9E8B-CB23962E22DA}" type="datetimeFigureOut">
              <a:rPr lang="en-US" smtClean="0"/>
              <a:pPr/>
              <a:t>7/24/2023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6C6366-32D9-47E8-BCBE-83BDA468E5D9}"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08A8EE-AC9B-4337-93EC-F639080A0A93}" type="datetimeFigureOut">
              <a:rPr lang="en-US" smtClean="0"/>
              <a:pPr/>
              <a:t>7/24/2023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2C5825-C846-4DE8-908F-3A1DD717E0B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2C5825-C846-4DE8-908F-3A1DD717E0B1}" type="slidenum">
              <a:rPr lang="en-US" smtClean="0"/>
              <a:pPr/>
              <a:t>1</a:t>
            </a:fld>
            <a:endParaRPr lang="en-US"/>
          </a:p>
        </p:txBody>
      </p:sp>
    </p:spTree>
    <p:extLst>
      <p:ext uri="{BB962C8B-B14F-4D97-AF65-F5344CB8AC3E}">
        <p14:creationId xmlns:p14="http://schemas.microsoft.com/office/powerpoint/2010/main" val="2613686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ext Placeholder 6"/>
          <p:cNvSpPr>
            <a:spLocks noGrp="1"/>
          </p:cNvSpPr>
          <p:nvPr>
            <p:ph type="body" sz="quarter" idx="11" hasCustomPrompt="1"/>
          </p:nvPr>
        </p:nvSpPr>
        <p:spPr>
          <a:xfrm>
            <a:off x="406400" y="3486955"/>
            <a:ext cx="7112000" cy="1143000"/>
          </a:xfrm>
          <a:prstGeom prst="rect">
            <a:avLst/>
          </a:prstGeom>
        </p:spPr>
        <p:txBody>
          <a:bodyPr/>
          <a:lstStyle>
            <a:lvl1pPr>
              <a:buNone/>
              <a:defRPr sz="2000" b="0" baseline="0">
                <a:solidFill>
                  <a:schemeClr val="bg1"/>
                </a:solidFill>
                <a:latin typeface="Century Gothic" panose="020B0502020202020204" pitchFamily="34" charset="0"/>
              </a:defRPr>
            </a:lvl1pPr>
            <a:lvl2pPr>
              <a:buNone/>
              <a:defRPr/>
            </a:lvl2pPr>
            <a:lvl3pPr>
              <a:buNone/>
              <a:defRPr/>
            </a:lvl3pPr>
            <a:lvl4pPr>
              <a:buNone/>
              <a:defRPr/>
            </a:lvl4pPr>
            <a:lvl5pPr>
              <a:buNone/>
              <a:defRPr/>
            </a:lvl5pPr>
          </a:lstStyle>
          <a:p>
            <a:pPr lvl="0"/>
            <a:r>
              <a:rPr lang="en-US"/>
              <a:t>Click to add presenter name</a:t>
            </a:r>
          </a:p>
          <a:p>
            <a:pPr lvl="0"/>
            <a:r>
              <a:rPr lang="en-US"/>
              <a:t>Add date</a:t>
            </a:r>
          </a:p>
        </p:txBody>
      </p:sp>
      <p:sp>
        <p:nvSpPr>
          <p:cNvPr id="10" name="Text Placeholder 9"/>
          <p:cNvSpPr>
            <a:spLocks noGrp="1"/>
          </p:cNvSpPr>
          <p:nvPr>
            <p:ph type="body" sz="quarter" idx="12" hasCustomPrompt="1"/>
          </p:nvPr>
        </p:nvSpPr>
        <p:spPr>
          <a:xfrm>
            <a:off x="406400" y="2635876"/>
            <a:ext cx="8128000" cy="838200"/>
          </a:xfrm>
          <a:prstGeom prst="rect">
            <a:avLst/>
          </a:prstGeom>
        </p:spPr>
        <p:txBody>
          <a:bodyPr/>
          <a:lstStyle>
            <a:lvl1pPr>
              <a:buNone/>
              <a:defRPr sz="3600" b="1" spc="0">
                <a:solidFill>
                  <a:schemeClr val="bg1"/>
                </a:solidFill>
                <a:latin typeface="Century Gothic" panose="020B0502020202020204" pitchFamily="34" charset="0"/>
              </a:defRPr>
            </a:lvl1pPr>
            <a:lvl2pPr>
              <a:buNone/>
              <a:defRPr/>
            </a:lvl2pPr>
            <a:lvl3pPr>
              <a:buNone/>
              <a:defRPr/>
            </a:lvl3pPr>
            <a:lvl4pPr>
              <a:buNone/>
              <a:defRPr/>
            </a:lvl4pPr>
            <a:lvl5pPr>
              <a:buNone/>
              <a:defRPr/>
            </a:lvl5pPr>
          </a:lstStyle>
          <a:p>
            <a:pPr lvl="0"/>
            <a:r>
              <a:rPr lang="en-US"/>
              <a:t>Click to Add Title</a:t>
            </a:r>
          </a:p>
        </p:txBody>
      </p:sp>
      <p:sp>
        <p:nvSpPr>
          <p:cNvPr id="2" name="TextBox 1">
            <a:extLst>
              <a:ext uri="{FF2B5EF4-FFF2-40B4-BE49-F238E27FC236}">
                <a16:creationId xmlns:a16="http://schemas.microsoft.com/office/drawing/2014/main" id="{BF01764E-6C84-41B3-AA75-EB5E75E971D3}"/>
              </a:ext>
            </a:extLst>
          </p:cNvPr>
          <p:cNvSpPr txBox="1"/>
          <p:nvPr userDrawn="1"/>
        </p:nvSpPr>
        <p:spPr>
          <a:xfrm>
            <a:off x="10016195" y="6524730"/>
            <a:ext cx="2119423" cy="276999"/>
          </a:xfrm>
          <a:prstGeom prst="rect">
            <a:avLst/>
          </a:prstGeom>
          <a:solidFill>
            <a:schemeClr val="bg1"/>
          </a:solidFill>
        </p:spPr>
        <p:txBody>
          <a:bodyPr wrap="square" rtlCol="0">
            <a:spAutoFit/>
          </a:bodyPr>
          <a:lstStyle/>
          <a:p>
            <a:pPr algn="r"/>
            <a:r>
              <a:rPr lang="en-US" sz="1200"/>
              <a:t>© 2020, Telligen, Inc.</a:t>
            </a: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7" name="Subtitle 2"/>
          <p:cNvSpPr>
            <a:spLocks noGrp="1"/>
          </p:cNvSpPr>
          <p:nvPr>
            <p:ph type="subTitle" idx="13" hasCustomPrompt="1"/>
          </p:nvPr>
        </p:nvSpPr>
        <p:spPr>
          <a:xfrm>
            <a:off x="609600" y="1447800"/>
            <a:ext cx="8534400" cy="457200"/>
          </a:xfrm>
          <a:prstGeom prst="rect">
            <a:avLst/>
          </a:prstGeom>
        </p:spPr>
        <p:txBody>
          <a:bodyPr>
            <a:noAutofit/>
          </a:bodyPr>
          <a:lstStyle>
            <a:lvl1pPr marL="0" indent="0" algn="l">
              <a:buNone/>
              <a:defRPr sz="2800" b="1">
                <a:solidFill>
                  <a:srgbClr val="396B8C"/>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add subtitle</a:t>
            </a:r>
          </a:p>
        </p:txBody>
      </p:sp>
      <p:sp>
        <p:nvSpPr>
          <p:cNvPr id="8" name="Content Placeholder 2"/>
          <p:cNvSpPr>
            <a:spLocks noGrp="1"/>
          </p:cNvSpPr>
          <p:nvPr>
            <p:ph idx="1"/>
          </p:nvPr>
        </p:nvSpPr>
        <p:spPr>
          <a:xfrm>
            <a:off x="609600" y="2057399"/>
            <a:ext cx="10972800" cy="3733801"/>
          </a:xfrm>
          <a:prstGeom prst="rect">
            <a:avLst/>
          </a:prstGeom>
        </p:spPr>
        <p:txBody>
          <a:body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10" hasCustomPrompt="1"/>
          </p:nvPr>
        </p:nvSpPr>
        <p:spPr>
          <a:xfrm>
            <a:off x="609600" y="457200"/>
            <a:ext cx="8636000" cy="685800"/>
          </a:xfrm>
          <a:prstGeom prst="rect">
            <a:avLst/>
          </a:prstGeom>
        </p:spPr>
        <p:txBody>
          <a:bodyPr/>
          <a:lstStyle>
            <a:lvl1pPr>
              <a:buNone/>
              <a:defRPr sz="2800" b="1" baseline="0">
                <a:solidFill>
                  <a:srgbClr val="009DDC"/>
                </a:solidFill>
              </a:defRPr>
            </a:lvl1pPr>
            <a:lvl2pPr>
              <a:buNone/>
              <a:defRPr/>
            </a:lvl2pPr>
            <a:lvl3pPr>
              <a:buNone/>
              <a:defRPr/>
            </a:lvl3pPr>
            <a:lvl4pPr>
              <a:buFont typeface="Arial" pitchFamily="34" charset="0"/>
              <a:buNone/>
              <a:defRPr/>
            </a:lvl4pPr>
            <a:lvl5pPr>
              <a:buFont typeface="Arial" pitchFamily="34" charset="0"/>
              <a:buNone/>
              <a:defRPr/>
            </a:lvl5pPr>
          </a:lstStyle>
          <a:p>
            <a:pPr lvl="0"/>
            <a:r>
              <a:rPr lang="en-US"/>
              <a:t>Click to Add Title</a:t>
            </a:r>
          </a:p>
        </p:txBody>
      </p:sp>
    </p:spTree>
    <p:extLst>
      <p:ext uri="{BB962C8B-B14F-4D97-AF65-F5344CB8AC3E}">
        <p14:creationId xmlns:p14="http://schemas.microsoft.com/office/powerpoint/2010/main" val="182353867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2 Column">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09600" y="1600201"/>
            <a:ext cx="5384800" cy="4191000"/>
          </a:xfrm>
          <a:prstGeom prst="rect">
            <a:avLst/>
          </a:prstGeo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 text</a:t>
            </a:r>
          </a:p>
          <a:p>
            <a:pPr lvl="2"/>
            <a:r>
              <a:rPr lang="en-US"/>
              <a:t>Third level text</a:t>
            </a:r>
          </a:p>
        </p:txBody>
      </p:sp>
      <p:sp>
        <p:nvSpPr>
          <p:cNvPr id="4" name="Content Placeholder 3"/>
          <p:cNvSpPr>
            <a:spLocks noGrp="1"/>
          </p:cNvSpPr>
          <p:nvPr>
            <p:ph sz="half" idx="2" hasCustomPrompt="1"/>
          </p:nvPr>
        </p:nvSpPr>
        <p:spPr>
          <a:xfrm>
            <a:off x="6197600" y="1600201"/>
            <a:ext cx="5384800" cy="4191000"/>
          </a:xfrm>
          <a:prstGeom prst="rect">
            <a:avLst/>
          </a:prstGeo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 text</a:t>
            </a:r>
          </a:p>
          <a:p>
            <a:pPr lvl="2"/>
            <a:r>
              <a:rPr lang="en-US"/>
              <a:t>Third level text</a:t>
            </a:r>
          </a:p>
        </p:txBody>
      </p:sp>
      <p:sp>
        <p:nvSpPr>
          <p:cNvPr id="5" name="Text Placeholder 4"/>
          <p:cNvSpPr>
            <a:spLocks noGrp="1"/>
          </p:cNvSpPr>
          <p:nvPr>
            <p:ph type="body" sz="quarter" idx="10" hasCustomPrompt="1"/>
          </p:nvPr>
        </p:nvSpPr>
        <p:spPr>
          <a:xfrm>
            <a:off x="609600" y="457200"/>
            <a:ext cx="8636000" cy="685800"/>
          </a:xfrm>
          <a:prstGeom prst="rect">
            <a:avLst/>
          </a:prstGeom>
        </p:spPr>
        <p:txBody>
          <a:bodyPr/>
          <a:lstStyle>
            <a:lvl1pPr>
              <a:buNone/>
              <a:defRPr sz="2800" b="1" baseline="0">
                <a:solidFill>
                  <a:srgbClr val="009DDC"/>
                </a:solidFill>
              </a:defRPr>
            </a:lvl1pPr>
            <a:lvl2pPr>
              <a:buNone/>
              <a:defRPr/>
            </a:lvl2pPr>
            <a:lvl3pPr>
              <a:buNone/>
              <a:defRPr/>
            </a:lvl3pPr>
            <a:lvl4pPr>
              <a:buFont typeface="Arial" pitchFamily="34" charset="0"/>
              <a:buNone/>
              <a:defRPr/>
            </a:lvl4pPr>
            <a:lvl5pPr>
              <a:buFont typeface="Arial" pitchFamily="34" charset="0"/>
              <a:buNone/>
              <a:defRPr/>
            </a:lvl5pPr>
          </a:lstStyle>
          <a:p>
            <a:pPr lvl="0"/>
            <a:r>
              <a:rPr lang="en-US"/>
              <a:t>Click to Add Title</a:t>
            </a:r>
          </a:p>
        </p:txBody>
      </p:sp>
    </p:spTree>
    <p:extLst>
      <p:ext uri="{BB962C8B-B14F-4D97-AF65-F5344CB8AC3E}">
        <p14:creationId xmlns:p14="http://schemas.microsoft.com/office/powerpoint/2010/main" val="146978515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and 2 column ">
    <p:spTree>
      <p:nvGrpSpPr>
        <p:cNvPr id="1" name=""/>
        <p:cNvGrpSpPr/>
        <p:nvPr/>
      </p:nvGrpSpPr>
      <p:grpSpPr>
        <a:xfrm>
          <a:off x="0" y="0"/>
          <a:ext cx="0" cy="0"/>
          <a:chOff x="0" y="0"/>
          <a:chExt cx="0" cy="0"/>
        </a:xfrm>
      </p:grpSpPr>
      <p:sp>
        <p:nvSpPr>
          <p:cNvPr id="13" name="Subtitle 2"/>
          <p:cNvSpPr>
            <a:spLocks noGrp="1"/>
          </p:cNvSpPr>
          <p:nvPr>
            <p:ph type="subTitle" idx="13" hasCustomPrompt="1"/>
          </p:nvPr>
        </p:nvSpPr>
        <p:spPr>
          <a:xfrm>
            <a:off x="609600" y="1447800"/>
            <a:ext cx="8534400" cy="457200"/>
          </a:xfrm>
          <a:prstGeom prst="rect">
            <a:avLst/>
          </a:prstGeom>
        </p:spPr>
        <p:txBody>
          <a:bodyPr>
            <a:noAutofit/>
          </a:bodyPr>
          <a:lstStyle>
            <a:lvl1pPr marL="0" indent="0" algn="l">
              <a:buNone/>
              <a:defRPr sz="2800" b="1">
                <a:solidFill>
                  <a:srgbClr val="396B8C"/>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add subtitle</a:t>
            </a:r>
          </a:p>
        </p:txBody>
      </p:sp>
      <p:sp>
        <p:nvSpPr>
          <p:cNvPr id="14" name="Content Placeholder 2"/>
          <p:cNvSpPr>
            <a:spLocks noGrp="1"/>
          </p:cNvSpPr>
          <p:nvPr>
            <p:ph sz="half" idx="1" hasCustomPrompt="1"/>
          </p:nvPr>
        </p:nvSpPr>
        <p:spPr>
          <a:xfrm>
            <a:off x="609600" y="2057399"/>
            <a:ext cx="5384800" cy="3733801"/>
          </a:xfrm>
          <a:prstGeom prst="rect">
            <a:avLst/>
          </a:prstGeo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 text</a:t>
            </a:r>
          </a:p>
          <a:p>
            <a:pPr lvl="2"/>
            <a:r>
              <a:rPr lang="en-US"/>
              <a:t>Third level text</a:t>
            </a:r>
          </a:p>
        </p:txBody>
      </p:sp>
      <p:sp>
        <p:nvSpPr>
          <p:cNvPr id="15" name="Content Placeholder 3"/>
          <p:cNvSpPr>
            <a:spLocks noGrp="1"/>
          </p:cNvSpPr>
          <p:nvPr>
            <p:ph sz="half" idx="2" hasCustomPrompt="1"/>
          </p:nvPr>
        </p:nvSpPr>
        <p:spPr>
          <a:xfrm>
            <a:off x="6197600" y="2057399"/>
            <a:ext cx="5384800" cy="3733801"/>
          </a:xfrm>
          <a:prstGeom prst="rect">
            <a:avLst/>
          </a:prstGeo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 text</a:t>
            </a:r>
          </a:p>
          <a:p>
            <a:pPr lvl="2"/>
            <a:r>
              <a:rPr lang="en-US"/>
              <a:t>Third level text</a:t>
            </a:r>
          </a:p>
        </p:txBody>
      </p:sp>
      <p:sp>
        <p:nvSpPr>
          <p:cNvPr id="6" name="Text Placeholder 4"/>
          <p:cNvSpPr>
            <a:spLocks noGrp="1"/>
          </p:cNvSpPr>
          <p:nvPr>
            <p:ph type="body" sz="quarter" idx="10" hasCustomPrompt="1"/>
          </p:nvPr>
        </p:nvSpPr>
        <p:spPr>
          <a:xfrm>
            <a:off x="609600" y="457200"/>
            <a:ext cx="8636000" cy="685800"/>
          </a:xfrm>
          <a:prstGeom prst="rect">
            <a:avLst/>
          </a:prstGeom>
        </p:spPr>
        <p:txBody>
          <a:bodyPr/>
          <a:lstStyle>
            <a:lvl1pPr>
              <a:buNone/>
              <a:defRPr sz="2800" b="1" baseline="0">
                <a:solidFill>
                  <a:srgbClr val="009DDC"/>
                </a:solidFill>
              </a:defRPr>
            </a:lvl1pPr>
            <a:lvl2pPr>
              <a:buNone/>
              <a:defRPr/>
            </a:lvl2pPr>
            <a:lvl3pPr>
              <a:buNone/>
              <a:defRPr/>
            </a:lvl3pPr>
            <a:lvl4pPr>
              <a:buFont typeface="Arial" pitchFamily="34" charset="0"/>
              <a:buNone/>
              <a:defRPr/>
            </a:lvl4pPr>
            <a:lvl5pPr>
              <a:buFont typeface="Arial" pitchFamily="34" charset="0"/>
              <a:buNone/>
              <a:defRPr/>
            </a:lvl5pPr>
          </a:lstStyle>
          <a:p>
            <a:pPr lvl="0"/>
            <a:r>
              <a:rPr lang="en-US"/>
              <a:t>Click to Add Title</a:t>
            </a:r>
          </a:p>
        </p:txBody>
      </p:sp>
    </p:spTree>
    <p:extLst>
      <p:ext uri="{BB962C8B-B14F-4D97-AF65-F5344CB8AC3E}">
        <p14:creationId xmlns:p14="http://schemas.microsoft.com/office/powerpoint/2010/main" val="193544109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No Content">
    <p:spTree>
      <p:nvGrpSpPr>
        <p:cNvPr id="1" name=""/>
        <p:cNvGrpSpPr/>
        <p:nvPr/>
      </p:nvGrpSpPr>
      <p:grpSpPr>
        <a:xfrm>
          <a:off x="0" y="0"/>
          <a:ext cx="0" cy="0"/>
          <a:chOff x="0" y="0"/>
          <a:chExt cx="0" cy="0"/>
        </a:xfrm>
      </p:grpSpPr>
      <p:sp>
        <p:nvSpPr>
          <p:cNvPr id="3" name="Text Placeholder 4"/>
          <p:cNvSpPr>
            <a:spLocks noGrp="1"/>
          </p:cNvSpPr>
          <p:nvPr>
            <p:ph type="body" sz="quarter" idx="10" hasCustomPrompt="1"/>
          </p:nvPr>
        </p:nvSpPr>
        <p:spPr>
          <a:xfrm>
            <a:off x="609600" y="457200"/>
            <a:ext cx="8636000" cy="685800"/>
          </a:xfrm>
          <a:prstGeom prst="rect">
            <a:avLst/>
          </a:prstGeom>
        </p:spPr>
        <p:txBody>
          <a:bodyPr/>
          <a:lstStyle>
            <a:lvl1pPr>
              <a:buNone/>
              <a:defRPr sz="2800" b="1" baseline="0">
                <a:solidFill>
                  <a:srgbClr val="009DDC"/>
                </a:solidFill>
              </a:defRPr>
            </a:lvl1pPr>
            <a:lvl2pPr>
              <a:buNone/>
              <a:defRPr/>
            </a:lvl2pPr>
            <a:lvl3pPr>
              <a:buNone/>
              <a:defRPr/>
            </a:lvl3pPr>
            <a:lvl4pPr>
              <a:buFont typeface="Arial" pitchFamily="34" charset="0"/>
              <a:buNone/>
              <a:defRPr/>
            </a:lvl4pPr>
            <a:lvl5pPr>
              <a:buFont typeface="Arial" pitchFamily="34" charset="0"/>
              <a:buNone/>
              <a:defRPr/>
            </a:lvl5pPr>
          </a:lstStyle>
          <a:p>
            <a:pPr lvl="0"/>
            <a:r>
              <a:rPr lang="en-US"/>
              <a:t>Click to Add Title</a:t>
            </a:r>
          </a:p>
        </p:txBody>
      </p:sp>
    </p:spTree>
    <p:extLst>
      <p:ext uri="{BB962C8B-B14F-4D97-AF65-F5344CB8AC3E}">
        <p14:creationId xmlns:p14="http://schemas.microsoft.com/office/powerpoint/2010/main" val="186989761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54039776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ubtitle 2"/>
          <p:cNvSpPr>
            <a:spLocks noGrp="1"/>
          </p:cNvSpPr>
          <p:nvPr>
            <p:ph type="subTitle" idx="14" hasCustomPrompt="1"/>
          </p:nvPr>
        </p:nvSpPr>
        <p:spPr>
          <a:xfrm>
            <a:off x="6197600" y="1600200"/>
            <a:ext cx="5384800" cy="457200"/>
          </a:xfrm>
          <a:prstGeom prst="rect">
            <a:avLst/>
          </a:prstGeom>
        </p:spPr>
        <p:txBody>
          <a:bodyPr>
            <a:noAutofit/>
          </a:bodyPr>
          <a:lstStyle>
            <a:lvl1pPr marL="0" indent="0" algn="l">
              <a:buNone/>
              <a:defRPr sz="2800" b="1">
                <a:solidFill>
                  <a:srgbClr val="009DDC"/>
                </a:solidFill>
                <a:latin typeface="Century Gothic" panose="020B0502020202020204"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add subtitle</a:t>
            </a:r>
          </a:p>
        </p:txBody>
      </p:sp>
      <p:sp>
        <p:nvSpPr>
          <p:cNvPr id="4" name="Content Placeholder 3"/>
          <p:cNvSpPr>
            <a:spLocks noGrp="1"/>
          </p:cNvSpPr>
          <p:nvPr>
            <p:ph sz="half" idx="2" hasCustomPrompt="1"/>
          </p:nvPr>
        </p:nvSpPr>
        <p:spPr>
          <a:xfrm>
            <a:off x="6197600" y="2133599"/>
            <a:ext cx="5384800" cy="3581401"/>
          </a:xfrm>
          <a:prstGeom prst="rect">
            <a:avLst/>
          </a:prstGeom>
        </p:spPr>
        <p:txBody>
          <a:bodyPr/>
          <a:lstStyle>
            <a:lvl1pPr marL="0" indent="0">
              <a:buFont typeface="Wingdings" pitchFamily="2" charset="2"/>
              <a:buNone/>
              <a:defRPr sz="2000" baseline="0">
                <a:solidFill>
                  <a:schemeClr val="tx1">
                    <a:lumMod val="85000"/>
                    <a:lumOff val="15000"/>
                  </a:schemeClr>
                </a:solidFill>
                <a:latin typeface="Century Gothic" panose="020B0502020202020204" pitchFamily="34" charset="0"/>
                <a:cs typeface="Arial" pitchFamily="34" charset="0"/>
              </a:defRPr>
            </a:lvl1pPr>
            <a:lvl2pPr>
              <a:defRPr sz="2000">
                <a:latin typeface="Arial" pitchFamily="34" charset="0"/>
                <a:cs typeface="Arial" pitchFamily="34" charset="0"/>
              </a:defRPr>
            </a:lvl2pPr>
            <a:lvl3pPr>
              <a:buFont typeface="Wingdings" pitchFamily="2" charset="2"/>
              <a:buChar char="§"/>
              <a:defRPr sz="1800">
                <a:latin typeface="Arial" pitchFamily="34" charset="0"/>
                <a:cs typeface="Arial" pitchFamily="34" charset="0"/>
              </a:defRPr>
            </a:lvl3pPr>
            <a:lvl4pPr>
              <a:buNone/>
              <a:defRPr sz="1800">
                <a:latin typeface="Arial" pitchFamily="34" charset="0"/>
                <a:cs typeface="Arial" pitchFamily="34" charset="0"/>
              </a:defRPr>
            </a:lvl4pPr>
            <a:lvl5pPr>
              <a:buNone/>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Include contact information here</a:t>
            </a: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971109" y="4038600"/>
            <a:ext cx="10493155" cy="457200"/>
          </a:xfrm>
          <a:prstGeom prst="rect">
            <a:avLst/>
          </a:prstGeom>
        </p:spPr>
        <p:txBody>
          <a:bodyPr/>
          <a:lstStyle>
            <a:lvl1pPr>
              <a:buNone/>
              <a:defRPr sz="2400">
                <a:solidFill>
                  <a:schemeClr val="tx1">
                    <a:lumMod val="85000"/>
                    <a:lumOff val="15000"/>
                  </a:schemeClr>
                </a:solidFill>
                <a:latin typeface="Century Gothic" panose="020B0502020202020204" pitchFamily="34" charset="0"/>
              </a:defRPr>
            </a:lvl1pPr>
            <a:lvl2pPr>
              <a:buNone/>
              <a:defRPr/>
            </a:lvl2pPr>
            <a:lvl3pPr>
              <a:buNone/>
              <a:defRPr/>
            </a:lvl3pPr>
            <a:lvl4pPr>
              <a:buNone/>
              <a:defRPr/>
            </a:lvl4pPr>
            <a:lvl5pPr>
              <a:buNone/>
              <a:defRPr/>
            </a:lvl5pPr>
          </a:lstStyle>
          <a:p>
            <a:pPr lvl="0"/>
            <a:r>
              <a:rPr lang="en-US"/>
              <a:t>Click to add text</a:t>
            </a:r>
          </a:p>
        </p:txBody>
      </p:sp>
      <p:sp>
        <p:nvSpPr>
          <p:cNvPr id="8" name="Text Placeholder 7"/>
          <p:cNvSpPr>
            <a:spLocks noGrp="1"/>
          </p:cNvSpPr>
          <p:nvPr>
            <p:ph type="body" sz="quarter" idx="11" hasCustomPrompt="1"/>
          </p:nvPr>
        </p:nvSpPr>
        <p:spPr>
          <a:xfrm>
            <a:off x="971109" y="3200400"/>
            <a:ext cx="10464800" cy="838200"/>
          </a:xfrm>
          <a:prstGeom prst="rect">
            <a:avLst/>
          </a:prstGeom>
        </p:spPr>
        <p:txBody>
          <a:bodyPr/>
          <a:lstStyle>
            <a:lvl1pPr>
              <a:buNone/>
              <a:defRPr sz="4000" b="1" spc="0">
                <a:solidFill>
                  <a:srgbClr val="009DDC"/>
                </a:solidFill>
                <a:latin typeface="Century Gothic" panose="020B0502020202020204" pitchFamily="34" charset="0"/>
              </a:defRPr>
            </a:lvl1pPr>
            <a:lvl2pPr>
              <a:buNone/>
              <a:defRPr>
                <a:solidFill>
                  <a:schemeClr val="bg1"/>
                </a:solidFill>
              </a:defRPr>
            </a:lvl2pPr>
            <a:lvl3pPr>
              <a:buNone/>
              <a:defRPr>
                <a:solidFill>
                  <a:schemeClr val="bg1"/>
                </a:solidFill>
              </a:defRPr>
            </a:lvl3pPr>
            <a:lvl4pPr>
              <a:buNone/>
              <a:defRPr>
                <a:solidFill>
                  <a:schemeClr val="bg1"/>
                </a:solidFill>
              </a:defRPr>
            </a:lvl4pPr>
            <a:lvl5pPr>
              <a:buNone/>
              <a:defRPr>
                <a:solidFill>
                  <a:schemeClr val="bg1"/>
                </a:solidFill>
              </a:defRPr>
            </a:lvl5pPr>
          </a:lstStyle>
          <a:p>
            <a:pPr lvl="0"/>
            <a:r>
              <a:rPr lang="en-US"/>
              <a:t>Click to Add Title</a:t>
            </a: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1"/>
            <a:ext cx="10972800" cy="4343401"/>
          </a:xfrm>
          <a:prstGeom prst="rect">
            <a:avLst/>
          </a:prstGeom>
        </p:spPr>
        <p:txBody>
          <a:bodyPr/>
          <a:lstStyle>
            <a:lvl1pPr>
              <a:defRPr sz="2000">
                <a:solidFill>
                  <a:schemeClr val="tx1">
                    <a:lumMod val="85000"/>
                    <a:lumOff val="15000"/>
                  </a:schemeClr>
                </a:solidFill>
                <a:latin typeface="Century Gothic" panose="020B0502020202020204" pitchFamily="34" charset="0"/>
              </a:defRPr>
            </a:lvl1pPr>
            <a:lvl2pPr>
              <a:defRPr sz="1800">
                <a:solidFill>
                  <a:schemeClr val="tx1">
                    <a:lumMod val="85000"/>
                    <a:lumOff val="15000"/>
                  </a:schemeClr>
                </a:solidFill>
                <a:latin typeface="Century Gothic" panose="020B0502020202020204" pitchFamily="34" charset="0"/>
              </a:defRPr>
            </a:lvl2pPr>
            <a:lvl3pPr>
              <a:defRPr sz="1600">
                <a:solidFill>
                  <a:schemeClr val="tx1">
                    <a:lumMod val="85000"/>
                    <a:lumOff val="15000"/>
                  </a:schemeClr>
                </a:solidFill>
                <a:latin typeface="Century Gothic" panose="020B0502020202020204" pitchFamily="34" charset="0"/>
              </a:defRPr>
            </a:lvl3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10"/>
          </p:nvPr>
        </p:nvSpPr>
        <p:spPr>
          <a:xfrm>
            <a:off x="609600" y="533400"/>
            <a:ext cx="8636000" cy="685800"/>
          </a:xfrm>
          <a:prstGeom prst="rect">
            <a:avLst/>
          </a:prstGeom>
        </p:spPr>
        <p:txBody>
          <a:bodyPr/>
          <a:lstStyle>
            <a:lvl1pPr>
              <a:buNone/>
              <a:defRPr sz="2800" b="1" baseline="0">
                <a:solidFill>
                  <a:srgbClr val="009DDC"/>
                </a:solidFill>
                <a:latin typeface="Century Gothic" panose="020B0502020202020204" pitchFamily="34" charset="0"/>
              </a:defRPr>
            </a:lvl1pPr>
            <a:lvl2pPr>
              <a:buNone/>
              <a:defRPr/>
            </a:lvl2pPr>
            <a:lvl3pPr>
              <a:buNone/>
              <a:defRPr/>
            </a:lvl3pPr>
            <a:lvl4pPr>
              <a:buFont typeface="Arial" pitchFamily="34" charset="0"/>
              <a:buNone/>
              <a:defRPr/>
            </a:lvl4pPr>
            <a:lvl5pPr>
              <a:buFont typeface="Arial" pitchFamily="34" charset="0"/>
              <a:buNone/>
              <a:defRPr/>
            </a:lvl5pPr>
          </a:lstStyle>
          <a:p>
            <a:pPr lvl="0"/>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7" name="Subtitle 2"/>
          <p:cNvSpPr>
            <a:spLocks noGrp="1"/>
          </p:cNvSpPr>
          <p:nvPr>
            <p:ph type="subTitle" idx="13" hasCustomPrompt="1"/>
          </p:nvPr>
        </p:nvSpPr>
        <p:spPr>
          <a:xfrm>
            <a:off x="609600" y="1295400"/>
            <a:ext cx="8534400" cy="457200"/>
          </a:xfrm>
          <a:prstGeom prst="rect">
            <a:avLst/>
          </a:prstGeom>
        </p:spPr>
        <p:txBody>
          <a:bodyPr>
            <a:noAutofit/>
          </a:bodyPr>
          <a:lstStyle>
            <a:lvl1pPr marL="0" indent="0" algn="l">
              <a:buNone/>
              <a:defRPr sz="2400" b="0">
                <a:solidFill>
                  <a:srgbClr val="396B8C"/>
                </a:solidFill>
                <a:latin typeface="Century Gothic" panose="020B0502020202020204"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add subtitle</a:t>
            </a:r>
          </a:p>
        </p:txBody>
      </p:sp>
      <p:sp>
        <p:nvSpPr>
          <p:cNvPr id="8" name="Content Placeholder 2"/>
          <p:cNvSpPr>
            <a:spLocks noGrp="1"/>
          </p:cNvSpPr>
          <p:nvPr>
            <p:ph idx="1"/>
          </p:nvPr>
        </p:nvSpPr>
        <p:spPr>
          <a:xfrm>
            <a:off x="609600" y="1905001"/>
            <a:ext cx="10972800" cy="3886201"/>
          </a:xfrm>
          <a:prstGeom prst="rect">
            <a:avLst/>
          </a:prstGeom>
        </p:spPr>
        <p:txBody>
          <a:bodyPr/>
          <a:lstStyle>
            <a:lvl1pPr>
              <a:defRPr sz="2000">
                <a:solidFill>
                  <a:schemeClr val="tx1">
                    <a:lumMod val="85000"/>
                    <a:lumOff val="15000"/>
                  </a:schemeClr>
                </a:solidFill>
                <a:latin typeface="Century Gothic" panose="020B0502020202020204" pitchFamily="34" charset="0"/>
              </a:defRPr>
            </a:lvl1pPr>
            <a:lvl2pPr>
              <a:defRPr sz="1800">
                <a:solidFill>
                  <a:schemeClr val="tx1">
                    <a:lumMod val="85000"/>
                    <a:lumOff val="15000"/>
                  </a:schemeClr>
                </a:solidFill>
                <a:latin typeface="Century Gothic" panose="020B0502020202020204" pitchFamily="34" charset="0"/>
              </a:defRPr>
            </a:lvl2pPr>
            <a:lvl3pPr>
              <a:defRPr sz="1600">
                <a:solidFill>
                  <a:schemeClr val="tx1">
                    <a:lumMod val="85000"/>
                    <a:lumOff val="15000"/>
                  </a:schemeClr>
                </a:solidFill>
                <a:latin typeface="Century Gothic" panose="020B0502020202020204" pitchFamily="34" charset="0"/>
              </a:defRPr>
            </a:lvl3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10" hasCustomPrompt="1"/>
          </p:nvPr>
        </p:nvSpPr>
        <p:spPr>
          <a:xfrm>
            <a:off x="609600" y="533400"/>
            <a:ext cx="8636000" cy="685800"/>
          </a:xfrm>
          <a:prstGeom prst="rect">
            <a:avLst/>
          </a:prstGeom>
        </p:spPr>
        <p:txBody>
          <a:bodyPr/>
          <a:lstStyle>
            <a:lvl1pPr>
              <a:buNone/>
              <a:defRPr sz="2800" b="1" baseline="0">
                <a:solidFill>
                  <a:srgbClr val="009DDC"/>
                </a:solidFill>
                <a:latin typeface="Century Gothic" panose="020B0502020202020204" pitchFamily="34" charset="0"/>
              </a:defRPr>
            </a:lvl1pPr>
            <a:lvl2pPr>
              <a:buNone/>
              <a:defRPr/>
            </a:lvl2pPr>
            <a:lvl3pPr>
              <a:buNone/>
              <a:defRPr/>
            </a:lvl3pPr>
            <a:lvl4pPr>
              <a:buFont typeface="Arial" pitchFamily="34" charset="0"/>
              <a:buNone/>
              <a:defRPr/>
            </a:lvl4pPr>
            <a:lvl5pPr>
              <a:buFont typeface="Arial" pitchFamily="34" charset="0"/>
              <a:buNone/>
              <a:defRPr/>
            </a:lvl5pPr>
          </a:lstStyle>
          <a:p>
            <a:pPr lvl="0"/>
            <a:r>
              <a:rPr lang="en-US"/>
              <a:t>Click to Add Title</a:t>
            </a: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2 Column">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09600" y="1447801"/>
            <a:ext cx="5384800" cy="4343401"/>
          </a:xfrm>
          <a:prstGeom prst="rect">
            <a:avLst/>
          </a:prstGeom>
        </p:spPr>
        <p:txBody>
          <a:bodyPr/>
          <a:lstStyle>
            <a:lvl1pPr>
              <a:defRPr sz="2000">
                <a:solidFill>
                  <a:schemeClr val="tx1">
                    <a:lumMod val="85000"/>
                    <a:lumOff val="15000"/>
                  </a:schemeClr>
                </a:solidFill>
                <a:latin typeface="Century Gothic" panose="020B0502020202020204" pitchFamily="34" charset="0"/>
              </a:defRPr>
            </a:lvl1pPr>
            <a:lvl2pPr>
              <a:defRPr sz="1800">
                <a:solidFill>
                  <a:schemeClr val="tx1">
                    <a:lumMod val="85000"/>
                    <a:lumOff val="15000"/>
                  </a:schemeClr>
                </a:solidFill>
                <a:latin typeface="Century Gothic" panose="020B0502020202020204" pitchFamily="34" charset="0"/>
              </a:defRPr>
            </a:lvl2pPr>
            <a:lvl3pPr>
              <a:defRPr sz="1600">
                <a:solidFill>
                  <a:schemeClr val="tx1">
                    <a:lumMod val="85000"/>
                    <a:lumOff val="15000"/>
                  </a:schemeClr>
                </a:solidFill>
                <a:latin typeface="Century Gothic" panose="020B0502020202020204" pitchFamily="34" charset="0"/>
              </a:defRPr>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 text</a:t>
            </a:r>
          </a:p>
          <a:p>
            <a:pPr lvl="2"/>
            <a:r>
              <a:rPr lang="en-US"/>
              <a:t>Third level text</a:t>
            </a:r>
          </a:p>
        </p:txBody>
      </p:sp>
      <p:sp>
        <p:nvSpPr>
          <p:cNvPr id="4" name="Content Placeholder 3"/>
          <p:cNvSpPr>
            <a:spLocks noGrp="1"/>
          </p:cNvSpPr>
          <p:nvPr>
            <p:ph sz="half" idx="2" hasCustomPrompt="1"/>
          </p:nvPr>
        </p:nvSpPr>
        <p:spPr>
          <a:xfrm>
            <a:off x="6197600" y="1447801"/>
            <a:ext cx="5384800" cy="4343401"/>
          </a:xfrm>
          <a:prstGeom prst="rect">
            <a:avLst/>
          </a:prstGeom>
        </p:spPr>
        <p:txBody>
          <a:bodyPr/>
          <a:lstStyle>
            <a:lvl1pPr>
              <a:defRPr sz="2000">
                <a:solidFill>
                  <a:schemeClr val="tx1">
                    <a:lumMod val="85000"/>
                    <a:lumOff val="15000"/>
                  </a:schemeClr>
                </a:solidFill>
                <a:latin typeface="Century Gothic" panose="020B0502020202020204" pitchFamily="34" charset="0"/>
              </a:defRPr>
            </a:lvl1pPr>
            <a:lvl2pPr>
              <a:defRPr sz="1800">
                <a:solidFill>
                  <a:schemeClr val="tx1">
                    <a:lumMod val="85000"/>
                    <a:lumOff val="15000"/>
                  </a:schemeClr>
                </a:solidFill>
                <a:latin typeface="Century Gothic" panose="020B0502020202020204" pitchFamily="34" charset="0"/>
              </a:defRPr>
            </a:lvl2pPr>
            <a:lvl3pPr>
              <a:defRPr sz="1600">
                <a:solidFill>
                  <a:schemeClr val="tx1">
                    <a:lumMod val="85000"/>
                    <a:lumOff val="15000"/>
                  </a:schemeClr>
                </a:solidFill>
                <a:latin typeface="Century Gothic" panose="020B0502020202020204" pitchFamily="34" charset="0"/>
              </a:defRPr>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 text</a:t>
            </a:r>
          </a:p>
          <a:p>
            <a:pPr lvl="2"/>
            <a:r>
              <a:rPr lang="en-US"/>
              <a:t>Third level text</a:t>
            </a:r>
          </a:p>
        </p:txBody>
      </p:sp>
      <p:sp>
        <p:nvSpPr>
          <p:cNvPr id="5" name="Text Placeholder 4"/>
          <p:cNvSpPr>
            <a:spLocks noGrp="1"/>
          </p:cNvSpPr>
          <p:nvPr>
            <p:ph type="body" sz="quarter" idx="10" hasCustomPrompt="1"/>
          </p:nvPr>
        </p:nvSpPr>
        <p:spPr>
          <a:xfrm>
            <a:off x="609600" y="533400"/>
            <a:ext cx="8636000" cy="685800"/>
          </a:xfrm>
          <a:prstGeom prst="rect">
            <a:avLst/>
          </a:prstGeom>
        </p:spPr>
        <p:txBody>
          <a:bodyPr/>
          <a:lstStyle>
            <a:lvl1pPr>
              <a:buNone/>
              <a:defRPr sz="2800" b="1" baseline="0">
                <a:solidFill>
                  <a:srgbClr val="009DDC"/>
                </a:solidFill>
                <a:latin typeface="Century Gothic" panose="020B0502020202020204" pitchFamily="34" charset="0"/>
              </a:defRPr>
            </a:lvl1pPr>
            <a:lvl2pPr>
              <a:buNone/>
              <a:defRPr/>
            </a:lvl2pPr>
            <a:lvl3pPr>
              <a:buNone/>
              <a:defRPr/>
            </a:lvl3pPr>
            <a:lvl4pPr>
              <a:buFont typeface="Arial" pitchFamily="34" charset="0"/>
              <a:buNone/>
              <a:defRPr/>
            </a:lvl4pPr>
            <a:lvl5pPr>
              <a:buFont typeface="Arial" pitchFamily="34" charset="0"/>
              <a:buNone/>
              <a:defRPr/>
            </a:lvl5pPr>
          </a:lstStyle>
          <a:p>
            <a:pPr lvl="0"/>
            <a:r>
              <a:rPr lang="en-US"/>
              <a:t>Click to Add Title</a:t>
            </a: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title and 2 column ">
    <p:spTree>
      <p:nvGrpSpPr>
        <p:cNvPr id="1" name=""/>
        <p:cNvGrpSpPr/>
        <p:nvPr/>
      </p:nvGrpSpPr>
      <p:grpSpPr>
        <a:xfrm>
          <a:off x="0" y="0"/>
          <a:ext cx="0" cy="0"/>
          <a:chOff x="0" y="0"/>
          <a:chExt cx="0" cy="0"/>
        </a:xfrm>
      </p:grpSpPr>
      <p:sp>
        <p:nvSpPr>
          <p:cNvPr id="13" name="Subtitle 2"/>
          <p:cNvSpPr>
            <a:spLocks noGrp="1"/>
          </p:cNvSpPr>
          <p:nvPr>
            <p:ph type="subTitle" idx="13" hasCustomPrompt="1"/>
          </p:nvPr>
        </p:nvSpPr>
        <p:spPr>
          <a:xfrm>
            <a:off x="609600" y="1219200"/>
            <a:ext cx="8534400" cy="457200"/>
          </a:xfrm>
          <a:prstGeom prst="rect">
            <a:avLst/>
          </a:prstGeom>
        </p:spPr>
        <p:txBody>
          <a:bodyPr>
            <a:noAutofit/>
          </a:bodyPr>
          <a:lstStyle>
            <a:lvl1pPr marL="0" indent="0" algn="l">
              <a:buNone/>
              <a:defRPr sz="2400" b="0">
                <a:solidFill>
                  <a:srgbClr val="396B8C"/>
                </a:solidFill>
                <a:latin typeface="Century Gothic" panose="020B0502020202020204"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add subtitle</a:t>
            </a:r>
          </a:p>
        </p:txBody>
      </p:sp>
      <p:sp>
        <p:nvSpPr>
          <p:cNvPr id="14" name="Content Placeholder 2"/>
          <p:cNvSpPr>
            <a:spLocks noGrp="1"/>
          </p:cNvSpPr>
          <p:nvPr>
            <p:ph sz="half" idx="1" hasCustomPrompt="1"/>
          </p:nvPr>
        </p:nvSpPr>
        <p:spPr>
          <a:xfrm>
            <a:off x="609600" y="1905001"/>
            <a:ext cx="5384800" cy="3886200"/>
          </a:xfrm>
          <a:prstGeom prst="rect">
            <a:avLst/>
          </a:prstGeom>
        </p:spPr>
        <p:txBody>
          <a:bodyPr/>
          <a:lstStyle>
            <a:lvl1pPr>
              <a:defRPr sz="2000">
                <a:solidFill>
                  <a:schemeClr val="tx1">
                    <a:lumMod val="85000"/>
                    <a:lumOff val="15000"/>
                  </a:schemeClr>
                </a:solidFill>
                <a:latin typeface="Century Gothic" panose="020B0502020202020204" pitchFamily="34" charset="0"/>
              </a:defRPr>
            </a:lvl1pPr>
            <a:lvl2pPr>
              <a:defRPr sz="1800">
                <a:solidFill>
                  <a:schemeClr val="tx1">
                    <a:lumMod val="85000"/>
                    <a:lumOff val="15000"/>
                  </a:schemeClr>
                </a:solidFill>
                <a:latin typeface="Century Gothic" panose="020B0502020202020204" pitchFamily="34" charset="0"/>
              </a:defRPr>
            </a:lvl2pPr>
            <a:lvl3pPr>
              <a:defRPr sz="1600">
                <a:solidFill>
                  <a:schemeClr val="tx1">
                    <a:lumMod val="85000"/>
                    <a:lumOff val="15000"/>
                  </a:schemeClr>
                </a:solidFill>
                <a:latin typeface="Century Gothic" panose="020B0502020202020204" pitchFamily="34" charset="0"/>
              </a:defRPr>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 text</a:t>
            </a:r>
          </a:p>
          <a:p>
            <a:pPr lvl="2"/>
            <a:r>
              <a:rPr lang="en-US"/>
              <a:t>Third level text</a:t>
            </a:r>
          </a:p>
        </p:txBody>
      </p:sp>
      <p:sp>
        <p:nvSpPr>
          <p:cNvPr id="15" name="Content Placeholder 3"/>
          <p:cNvSpPr>
            <a:spLocks noGrp="1"/>
          </p:cNvSpPr>
          <p:nvPr>
            <p:ph sz="half" idx="2" hasCustomPrompt="1"/>
          </p:nvPr>
        </p:nvSpPr>
        <p:spPr>
          <a:xfrm>
            <a:off x="6197600" y="1905001"/>
            <a:ext cx="5384800" cy="3886200"/>
          </a:xfrm>
          <a:prstGeom prst="rect">
            <a:avLst/>
          </a:prstGeom>
        </p:spPr>
        <p:txBody>
          <a:bodyPr/>
          <a:lstStyle>
            <a:lvl1pPr>
              <a:defRPr sz="2000">
                <a:solidFill>
                  <a:schemeClr val="tx1">
                    <a:lumMod val="85000"/>
                    <a:lumOff val="15000"/>
                  </a:schemeClr>
                </a:solidFill>
                <a:latin typeface="Century Gothic" panose="020B0502020202020204" pitchFamily="34" charset="0"/>
              </a:defRPr>
            </a:lvl1pPr>
            <a:lvl2pPr>
              <a:defRPr sz="1800">
                <a:solidFill>
                  <a:schemeClr val="tx1">
                    <a:lumMod val="85000"/>
                    <a:lumOff val="15000"/>
                  </a:schemeClr>
                </a:solidFill>
                <a:latin typeface="Century Gothic" panose="020B0502020202020204" pitchFamily="34" charset="0"/>
              </a:defRPr>
            </a:lvl2pPr>
            <a:lvl3pPr>
              <a:defRPr sz="1600">
                <a:solidFill>
                  <a:schemeClr val="tx1">
                    <a:lumMod val="85000"/>
                    <a:lumOff val="15000"/>
                  </a:schemeClr>
                </a:solidFill>
                <a:latin typeface="Century Gothic" panose="020B0502020202020204" pitchFamily="34" charset="0"/>
              </a:defRPr>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 text</a:t>
            </a:r>
          </a:p>
          <a:p>
            <a:pPr lvl="2"/>
            <a:r>
              <a:rPr lang="en-US"/>
              <a:t>Third level text</a:t>
            </a:r>
          </a:p>
        </p:txBody>
      </p:sp>
      <p:sp>
        <p:nvSpPr>
          <p:cNvPr id="6" name="Text Placeholder 4"/>
          <p:cNvSpPr>
            <a:spLocks noGrp="1"/>
          </p:cNvSpPr>
          <p:nvPr>
            <p:ph type="body" sz="quarter" idx="10" hasCustomPrompt="1"/>
          </p:nvPr>
        </p:nvSpPr>
        <p:spPr>
          <a:xfrm>
            <a:off x="609600" y="527540"/>
            <a:ext cx="8636000" cy="685800"/>
          </a:xfrm>
          <a:prstGeom prst="rect">
            <a:avLst/>
          </a:prstGeom>
        </p:spPr>
        <p:txBody>
          <a:bodyPr/>
          <a:lstStyle>
            <a:lvl1pPr>
              <a:buNone/>
              <a:defRPr sz="2800" b="1" baseline="0">
                <a:solidFill>
                  <a:srgbClr val="009DDC"/>
                </a:solidFill>
                <a:latin typeface="Century Gothic" panose="020B0502020202020204" pitchFamily="34" charset="0"/>
              </a:defRPr>
            </a:lvl1pPr>
            <a:lvl2pPr>
              <a:buNone/>
              <a:defRPr/>
            </a:lvl2pPr>
            <a:lvl3pPr>
              <a:buNone/>
              <a:defRPr/>
            </a:lvl3pPr>
            <a:lvl4pPr>
              <a:buFont typeface="Arial" pitchFamily="34" charset="0"/>
              <a:buNone/>
              <a:defRPr/>
            </a:lvl4pPr>
            <a:lvl5pPr>
              <a:buFont typeface="Arial" pitchFamily="34" charset="0"/>
              <a:buNone/>
              <a:defRPr/>
            </a:lvl5pPr>
          </a:lstStyle>
          <a:p>
            <a:pPr lvl="0"/>
            <a:r>
              <a:rPr lang="en-US"/>
              <a:t>Click to Add Title</a:t>
            </a: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No Content">
    <p:spTree>
      <p:nvGrpSpPr>
        <p:cNvPr id="1" name=""/>
        <p:cNvGrpSpPr/>
        <p:nvPr/>
      </p:nvGrpSpPr>
      <p:grpSpPr>
        <a:xfrm>
          <a:off x="0" y="0"/>
          <a:ext cx="0" cy="0"/>
          <a:chOff x="0" y="0"/>
          <a:chExt cx="0" cy="0"/>
        </a:xfrm>
      </p:grpSpPr>
      <p:sp>
        <p:nvSpPr>
          <p:cNvPr id="3" name="Text Placeholder 4"/>
          <p:cNvSpPr>
            <a:spLocks noGrp="1"/>
          </p:cNvSpPr>
          <p:nvPr>
            <p:ph type="body" sz="quarter" idx="10" hasCustomPrompt="1"/>
          </p:nvPr>
        </p:nvSpPr>
        <p:spPr>
          <a:xfrm>
            <a:off x="609600" y="533400"/>
            <a:ext cx="8636000" cy="685800"/>
          </a:xfrm>
          <a:prstGeom prst="rect">
            <a:avLst/>
          </a:prstGeom>
        </p:spPr>
        <p:txBody>
          <a:bodyPr/>
          <a:lstStyle>
            <a:lvl1pPr>
              <a:buNone/>
              <a:defRPr sz="2800" b="1" baseline="0">
                <a:solidFill>
                  <a:srgbClr val="009DDC"/>
                </a:solidFill>
                <a:latin typeface="Century Gothic" panose="020B0502020202020204" pitchFamily="34" charset="0"/>
              </a:defRPr>
            </a:lvl1pPr>
            <a:lvl2pPr>
              <a:buNone/>
              <a:defRPr/>
            </a:lvl2pPr>
            <a:lvl3pPr>
              <a:buNone/>
              <a:defRPr/>
            </a:lvl3pPr>
            <a:lvl4pPr>
              <a:buFont typeface="Arial" pitchFamily="34" charset="0"/>
              <a:buNone/>
              <a:defRPr/>
            </a:lvl4pPr>
            <a:lvl5pPr>
              <a:buFont typeface="Arial" pitchFamily="34" charset="0"/>
              <a:buNone/>
              <a:defRPr/>
            </a:lvl5pPr>
          </a:lstStyle>
          <a:p>
            <a:pPr lvl="0"/>
            <a:r>
              <a:rPr lang="en-US"/>
              <a:t>Click to Add Title</a:t>
            </a: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4191000"/>
          </a:xfrm>
          <a:prstGeom prst="rect">
            <a:avLst/>
          </a:prstGeo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10" hasCustomPrompt="1"/>
          </p:nvPr>
        </p:nvSpPr>
        <p:spPr>
          <a:xfrm>
            <a:off x="609600" y="457200"/>
            <a:ext cx="8636000" cy="685800"/>
          </a:xfrm>
          <a:prstGeom prst="rect">
            <a:avLst/>
          </a:prstGeom>
        </p:spPr>
        <p:txBody>
          <a:bodyPr/>
          <a:lstStyle>
            <a:lvl1pPr>
              <a:buNone/>
              <a:defRPr sz="2800" b="1" baseline="0">
                <a:solidFill>
                  <a:srgbClr val="009DDC"/>
                </a:solidFill>
                <a:latin typeface="Century Gothic" panose="020B0502020202020204" pitchFamily="34" charset="0"/>
              </a:defRPr>
            </a:lvl1pPr>
            <a:lvl2pPr>
              <a:buNone/>
              <a:defRPr/>
            </a:lvl2pPr>
            <a:lvl3pPr>
              <a:buNone/>
              <a:defRPr/>
            </a:lvl3pPr>
            <a:lvl4pPr>
              <a:buFont typeface="Arial" pitchFamily="34" charset="0"/>
              <a:buNone/>
              <a:defRPr/>
            </a:lvl4pPr>
            <a:lvl5pPr>
              <a:buFont typeface="Arial" pitchFamily="34" charset="0"/>
              <a:buNone/>
              <a:defRPr/>
            </a:lvl5pPr>
          </a:lstStyle>
          <a:p>
            <a:pPr lvl="0"/>
            <a:r>
              <a:rPr lang="en-US"/>
              <a:t>Click to Add Title</a:t>
            </a:r>
          </a:p>
        </p:txBody>
      </p:sp>
    </p:spTree>
    <p:extLst>
      <p:ext uri="{BB962C8B-B14F-4D97-AF65-F5344CB8AC3E}">
        <p14:creationId xmlns:p14="http://schemas.microsoft.com/office/powerpoint/2010/main" val="60409419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6.xml"/><Relationship Id="rId7" Type="http://schemas.openxmlformats.org/officeDocument/2006/relationships/image" Target="../media/image1.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4.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theme" Target="../theme/theme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extBox 4"/>
          <p:cNvSpPr txBox="1"/>
          <p:nvPr userDrawn="1"/>
        </p:nvSpPr>
        <p:spPr>
          <a:xfrm>
            <a:off x="9973992" y="6573129"/>
            <a:ext cx="21336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kern="1200" baseline="30000">
                <a:solidFill>
                  <a:schemeClr val="tx1"/>
                </a:solidFill>
                <a:latin typeface="+mn-lt"/>
                <a:ea typeface="+mn-ea"/>
                <a:cs typeface="+mn-cs"/>
              </a:rPr>
              <a:t>© 2020, Telligen, Inc.</a:t>
            </a:r>
          </a:p>
        </p:txBody>
      </p:sp>
      <p:pic>
        <p:nvPicPr>
          <p:cNvPr id="3" name="Picture 2" descr="Logo&#10;&#10;Description automatically generated">
            <a:extLst>
              <a:ext uri="{FF2B5EF4-FFF2-40B4-BE49-F238E27FC236}">
                <a16:creationId xmlns:a16="http://schemas.microsoft.com/office/drawing/2014/main" id="{22324EB0-5C00-4425-80D5-504995D8AA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6520" y="237989"/>
            <a:ext cx="3562350" cy="1647825"/>
          </a:xfrm>
          <a:prstGeom prst="rect">
            <a:avLst/>
          </a:prstGeom>
        </p:spPr>
      </p:pic>
      <p:pic>
        <p:nvPicPr>
          <p:cNvPr id="9" name="Picture 8" descr="Telligen-Power-Point-for-Print.png">
            <a:extLst>
              <a:ext uri="{FF2B5EF4-FFF2-40B4-BE49-F238E27FC236}">
                <a16:creationId xmlns:a16="http://schemas.microsoft.com/office/drawing/2014/main" id="{0698C5A0-026E-4A44-87DD-06662B185FFD}"/>
              </a:ext>
            </a:extLst>
          </p:cNvPr>
          <p:cNvPicPr>
            <a:picLocks noChangeAspect="1"/>
          </p:cNvPicPr>
          <p:nvPr userDrawn="1"/>
        </p:nvPicPr>
        <p:blipFill rotWithShape="1">
          <a:blip r:embed="rId4" cstate="print"/>
          <a:srcRect t="2818" b="8237"/>
          <a:stretch/>
        </p:blipFill>
        <p:spPr>
          <a:xfrm>
            <a:off x="0" y="2097248"/>
            <a:ext cx="12192000" cy="355693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Slide Number Placeholder 5"/>
          <p:cNvSpPr txBox="1">
            <a:spLocks/>
          </p:cNvSpPr>
          <p:nvPr userDrawn="1"/>
        </p:nvSpPr>
        <p:spPr>
          <a:xfrm>
            <a:off x="9347200" y="6553201"/>
            <a:ext cx="2844800" cy="365125"/>
          </a:xfrm>
          <a:prstGeom prst="rect">
            <a:avLst/>
          </a:prstGeom>
        </p:spPr>
        <p:txBody>
          <a:bodyPr vert="horz" lIns="91440" tIns="45720" rIns="91440" bIns="45720" rtlCol="0" anchor="ctr"/>
          <a:lstStyle>
            <a:lvl1pPr algn="r">
              <a:defRPr sz="12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1EC1908-3B48-4FD0-A80C-0AA7CA9794B6}"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chemeClr val="bg1"/>
              </a:solidFill>
              <a:effectLst/>
              <a:uLnTx/>
              <a:uFillTx/>
              <a:latin typeface="+mn-lt"/>
              <a:ea typeface="+mn-ea"/>
              <a:cs typeface="+mn-cs"/>
            </a:endParaRPr>
          </a:p>
        </p:txBody>
      </p:sp>
      <p:cxnSp>
        <p:nvCxnSpPr>
          <p:cNvPr id="3" name="Straight Connector 2">
            <a:extLst>
              <a:ext uri="{FF2B5EF4-FFF2-40B4-BE49-F238E27FC236}">
                <a16:creationId xmlns:a16="http://schemas.microsoft.com/office/drawing/2014/main" id="{B3BF0DAF-1B31-417F-993D-D3AB887B2CF1}"/>
              </a:ext>
            </a:extLst>
          </p:cNvPr>
          <p:cNvCxnSpPr/>
          <p:nvPr userDrawn="1"/>
        </p:nvCxnSpPr>
        <p:spPr>
          <a:xfrm>
            <a:off x="0" y="5949460"/>
            <a:ext cx="12192000" cy="0"/>
          </a:xfrm>
          <a:prstGeom prst="line">
            <a:avLst/>
          </a:prstGeom>
          <a:ln w="28575">
            <a:solidFill>
              <a:srgbClr val="009DDC"/>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B41E2BBB-BE66-486A-95F6-FB781FC705D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21834" y="1781175"/>
            <a:ext cx="3562350" cy="1647825"/>
          </a:xfrm>
          <a:prstGeom prst="rect">
            <a:avLst/>
          </a:prstGeom>
        </p:spPr>
      </p:pic>
      <p:sp>
        <p:nvSpPr>
          <p:cNvPr id="9" name="Rectangle 8">
            <a:extLst>
              <a:ext uri="{FF2B5EF4-FFF2-40B4-BE49-F238E27FC236}">
                <a16:creationId xmlns:a16="http://schemas.microsoft.com/office/drawing/2014/main" id="{CC4E73E9-C1D6-407B-A16F-0405486789A3}"/>
              </a:ext>
            </a:extLst>
          </p:cNvPr>
          <p:cNvSpPr/>
          <p:nvPr userDrawn="1"/>
        </p:nvSpPr>
        <p:spPr>
          <a:xfrm>
            <a:off x="0" y="6062877"/>
            <a:ext cx="12191999" cy="795123"/>
          </a:xfrm>
          <a:prstGeom prst="rect">
            <a:avLst/>
          </a:prstGeom>
          <a:solidFill>
            <a:srgbClr val="009D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close up of a logo&#10;&#10;Description generated with high confidence">
            <a:extLst>
              <a:ext uri="{FF2B5EF4-FFF2-40B4-BE49-F238E27FC236}">
                <a16:creationId xmlns:a16="http://schemas.microsoft.com/office/drawing/2014/main" id="{D29F0857-9A6D-45DC-B819-F491833D2BBD}"/>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639" r="1666" b="13282"/>
          <a:stretch/>
        </p:blipFill>
        <p:spPr>
          <a:xfrm>
            <a:off x="3454398" y="5964288"/>
            <a:ext cx="8737601" cy="891368"/>
          </a:xfrm>
          <a:prstGeom prst="rect">
            <a:avLst/>
          </a:prstGeom>
        </p:spPr>
      </p:pic>
    </p:spTree>
  </p:cSld>
  <p:clrMap bg1="lt1" tx1="dk1" bg2="lt2" tx2="dk2" accent1="accent1" accent2="accent2" accent3="accent3" accent4="accent4" accent5="accent5" accent6="accent6" hlink="hlink" folHlink="folHlink"/>
  <p:sldLayoutIdLst>
    <p:sldLayoutId id="2147483682"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Slide Number Placeholder 5"/>
          <p:cNvSpPr txBox="1">
            <a:spLocks/>
          </p:cNvSpPr>
          <p:nvPr userDrawn="1"/>
        </p:nvSpPr>
        <p:spPr>
          <a:xfrm>
            <a:off x="9347200" y="6553201"/>
            <a:ext cx="2844800" cy="365125"/>
          </a:xfrm>
          <a:prstGeom prst="rect">
            <a:avLst/>
          </a:prstGeom>
        </p:spPr>
        <p:txBody>
          <a:bodyPr vert="horz" lIns="91440" tIns="45720" rIns="91440" bIns="45720" rtlCol="0" anchor="ctr"/>
          <a:lstStyle>
            <a:lvl1pPr algn="r">
              <a:defRPr sz="12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1EC1908-3B48-4FD0-A80C-0AA7CA9794B6}"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chemeClr val="bg1"/>
              </a:solidFill>
              <a:effectLst/>
              <a:uLnTx/>
              <a:uFillTx/>
              <a:latin typeface="+mn-lt"/>
              <a:ea typeface="+mn-ea"/>
              <a:cs typeface="+mn-cs"/>
            </a:endParaRPr>
          </a:p>
        </p:txBody>
      </p:sp>
      <p:grpSp>
        <p:nvGrpSpPr>
          <p:cNvPr id="6" name="Group 5">
            <a:extLst>
              <a:ext uri="{FF2B5EF4-FFF2-40B4-BE49-F238E27FC236}">
                <a16:creationId xmlns:a16="http://schemas.microsoft.com/office/drawing/2014/main" id="{9D896F56-6E59-4D06-BC01-FDE2AC5EBD94}"/>
              </a:ext>
            </a:extLst>
          </p:cNvPr>
          <p:cNvGrpSpPr/>
          <p:nvPr userDrawn="1"/>
        </p:nvGrpSpPr>
        <p:grpSpPr>
          <a:xfrm>
            <a:off x="0" y="4763"/>
            <a:ext cx="12192000" cy="1984376"/>
            <a:chOff x="0" y="-1"/>
            <a:chExt cx="7315200" cy="1216153"/>
          </a:xfrm>
        </p:grpSpPr>
        <p:sp>
          <p:nvSpPr>
            <p:cNvPr id="8" name="Rectangle 51">
              <a:extLst>
                <a:ext uri="{FF2B5EF4-FFF2-40B4-BE49-F238E27FC236}">
                  <a16:creationId xmlns:a16="http://schemas.microsoft.com/office/drawing/2014/main" id="{AB3AD118-74D1-48E7-803A-FBA917D33D94}"/>
                </a:ext>
              </a:extLst>
            </p:cNvPr>
            <p:cNvSpPr/>
            <p:nvPr userDrawn="1"/>
          </p:nvSpPr>
          <p:spPr>
            <a:xfrm>
              <a:off x="0" y="-1"/>
              <a:ext cx="7315200" cy="1130373"/>
            </a:xfrm>
            <a:custGeom>
              <a:avLst/>
              <a:gdLst>
                <a:gd name="connsiteX0" fmla="*/ 0 w 7312660"/>
                <a:gd name="connsiteY0" fmla="*/ 0 h 1215390"/>
                <a:gd name="connsiteX1" fmla="*/ 7312660 w 7312660"/>
                <a:gd name="connsiteY1" fmla="*/ 0 h 1215390"/>
                <a:gd name="connsiteX2" fmla="*/ 7312660 w 7312660"/>
                <a:gd name="connsiteY2" fmla="*/ 1215390 h 1215390"/>
                <a:gd name="connsiteX3" fmla="*/ 0 w 7312660"/>
                <a:gd name="connsiteY3" fmla="*/ 1215390 h 1215390"/>
                <a:gd name="connsiteX4" fmla="*/ 0 w 7312660"/>
                <a:gd name="connsiteY4" fmla="*/ 0 h 1215390"/>
                <a:gd name="connsiteX0" fmla="*/ 0 w 7312660"/>
                <a:gd name="connsiteY0" fmla="*/ 0 h 1215390"/>
                <a:gd name="connsiteX1" fmla="*/ 7312660 w 7312660"/>
                <a:gd name="connsiteY1" fmla="*/ 0 h 1215390"/>
                <a:gd name="connsiteX2" fmla="*/ 7312660 w 7312660"/>
                <a:gd name="connsiteY2" fmla="*/ 1215390 h 1215390"/>
                <a:gd name="connsiteX3" fmla="*/ 3667125 w 7312660"/>
                <a:gd name="connsiteY3" fmla="*/ 1209675 h 1215390"/>
                <a:gd name="connsiteX4" fmla="*/ 0 w 7312660"/>
                <a:gd name="connsiteY4" fmla="*/ 1215390 h 1215390"/>
                <a:gd name="connsiteX5" fmla="*/ 0 w 7312660"/>
                <a:gd name="connsiteY5" fmla="*/ 0 h 1215390"/>
                <a:gd name="connsiteX0" fmla="*/ 0 w 7312660"/>
                <a:gd name="connsiteY0" fmla="*/ 0 h 1215390"/>
                <a:gd name="connsiteX1" fmla="*/ 7312660 w 7312660"/>
                <a:gd name="connsiteY1" fmla="*/ 0 h 1215390"/>
                <a:gd name="connsiteX2" fmla="*/ 7312660 w 7312660"/>
                <a:gd name="connsiteY2" fmla="*/ 1215390 h 1215390"/>
                <a:gd name="connsiteX3" fmla="*/ 3619500 w 7312660"/>
                <a:gd name="connsiteY3" fmla="*/ 733425 h 1215390"/>
                <a:gd name="connsiteX4" fmla="*/ 0 w 7312660"/>
                <a:gd name="connsiteY4" fmla="*/ 1215390 h 1215390"/>
                <a:gd name="connsiteX5" fmla="*/ 0 w 7312660"/>
                <a:gd name="connsiteY5" fmla="*/ 0 h 1215390"/>
                <a:gd name="connsiteX0" fmla="*/ 0 w 7312660"/>
                <a:gd name="connsiteY0" fmla="*/ 0 h 1215390"/>
                <a:gd name="connsiteX1" fmla="*/ 7312660 w 7312660"/>
                <a:gd name="connsiteY1" fmla="*/ 0 h 1215390"/>
                <a:gd name="connsiteX2" fmla="*/ 7312660 w 7312660"/>
                <a:gd name="connsiteY2" fmla="*/ 1129665 h 1215390"/>
                <a:gd name="connsiteX3" fmla="*/ 3619500 w 7312660"/>
                <a:gd name="connsiteY3" fmla="*/ 733425 h 1215390"/>
                <a:gd name="connsiteX4" fmla="*/ 0 w 7312660"/>
                <a:gd name="connsiteY4" fmla="*/ 1215390 h 1215390"/>
                <a:gd name="connsiteX5" fmla="*/ 0 w 7312660"/>
                <a:gd name="connsiteY5" fmla="*/ 0 h 1215390"/>
                <a:gd name="connsiteX0" fmla="*/ 9525 w 7322185"/>
                <a:gd name="connsiteY0" fmla="*/ 0 h 1129665"/>
                <a:gd name="connsiteX1" fmla="*/ 7322185 w 7322185"/>
                <a:gd name="connsiteY1" fmla="*/ 0 h 1129665"/>
                <a:gd name="connsiteX2" fmla="*/ 7322185 w 7322185"/>
                <a:gd name="connsiteY2" fmla="*/ 1129665 h 1129665"/>
                <a:gd name="connsiteX3" fmla="*/ 3629025 w 7322185"/>
                <a:gd name="connsiteY3" fmla="*/ 733425 h 1129665"/>
                <a:gd name="connsiteX4" fmla="*/ 0 w 7322185"/>
                <a:gd name="connsiteY4" fmla="*/ 1091565 h 1129665"/>
                <a:gd name="connsiteX5" fmla="*/ 9525 w 7322185"/>
                <a:gd name="connsiteY5" fmla="*/ 0 h 1129665"/>
                <a:gd name="connsiteX0" fmla="*/ 0 w 7312660"/>
                <a:gd name="connsiteY0" fmla="*/ 0 h 1129665"/>
                <a:gd name="connsiteX1" fmla="*/ 7312660 w 7312660"/>
                <a:gd name="connsiteY1" fmla="*/ 0 h 1129665"/>
                <a:gd name="connsiteX2" fmla="*/ 7312660 w 7312660"/>
                <a:gd name="connsiteY2" fmla="*/ 1129665 h 1129665"/>
                <a:gd name="connsiteX3" fmla="*/ 3619500 w 7312660"/>
                <a:gd name="connsiteY3" fmla="*/ 733425 h 1129665"/>
                <a:gd name="connsiteX4" fmla="*/ 0 w 7312660"/>
                <a:gd name="connsiteY4" fmla="*/ 1091565 h 1129665"/>
                <a:gd name="connsiteX5" fmla="*/ 0 w 7312660"/>
                <a:gd name="connsiteY5" fmla="*/ 0 h 1129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12660" h="1129665">
                  <a:moveTo>
                    <a:pt x="0" y="0"/>
                  </a:moveTo>
                  <a:lnTo>
                    <a:pt x="7312660" y="0"/>
                  </a:lnTo>
                  <a:lnTo>
                    <a:pt x="7312660" y="1129665"/>
                  </a:lnTo>
                  <a:lnTo>
                    <a:pt x="3619500" y="733425"/>
                  </a:lnTo>
                  <a:lnTo>
                    <a:pt x="0" y="1091565"/>
                  </a:lnTo>
                  <a:lnTo>
                    <a:pt x="0"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a:p>
          </p:txBody>
        </p:sp>
        <p:sp>
          <p:nvSpPr>
            <p:cNvPr id="9" name="Rectangle 8">
              <a:extLst>
                <a:ext uri="{FF2B5EF4-FFF2-40B4-BE49-F238E27FC236}">
                  <a16:creationId xmlns:a16="http://schemas.microsoft.com/office/drawing/2014/main" id="{45086ED2-D361-471D-AA72-354404FAF3CB}"/>
                </a:ext>
              </a:extLst>
            </p:cNvPr>
            <p:cNvSpPr/>
            <p:nvPr userDrawn="1"/>
          </p:nvSpPr>
          <p:spPr>
            <a:xfrm>
              <a:off x="0" y="0"/>
              <a:ext cx="7315200" cy="1216152"/>
            </a:xfrm>
            <a:prstGeom prst="rect">
              <a:avLst/>
            </a:prstGeom>
            <a:blipFill>
              <a:blip r:embed="rId3"/>
              <a:stretch>
                <a:fillRect r="-757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a:p>
          </p:txBody>
        </p:sp>
      </p:grpSp>
      <p:grpSp>
        <p:nvGrpSpPr>
          <p:cNvPr id="10" name="Group 9">
            <a:extLst>
              <a:ext uri="{FF2B5EF4-FFF2-40B4-BE49-F238E27FC236}">
                <a16:creationId xmlns:a16="http://schemas.microsoft.com/office/drawing/2014/main" id="{AE800006-3DCA-49A5-A616-55BA8A469C5D}"/>
              </a:ext>
            </a:extLst>
          </p:cNvPr>
          <p:cNvGrpSpPr/>
          <p:nvPr userDrawn="1"/>
        </p:nvGrpSpPr>
        <p:grpSpPr>
          <a:xfrm rot="10800000">
            <a:off x="12700" y="5029201"/>
            <a:ext cx="12192000" cy="1984375"/>
            <a:chOff x="0" y="-70531"/>
            <a:chExt cx="7315200" cy="1216152"/>
          </a:xfrm>
        </p:grpSpPr>
        <p:sp>
          <p:nvSpPr>
            <p:cNvPr id="11" name="Rectangle 51">
              <a:extLst>
                <a:ext uri="{FF2B5EF4-FFF2-40B4-BE49-F238E27FC236}">
                  <a16:creationId xmlns:a16="http://schemas.microsoft.com/office/drawing/2014/main" id="{CC2A89CF-5979-48C0-93EF-9EE2EC4DA5C9}"/>
                </a:ext>
              </a:extLst>
            </p:cNvPr>
            <p:cNvSpPr/>
            <p:nvPr userDrawn="1"/>
          </p:nvSpPr>
          <p:spPr>
            <a:xfrm>
              <a:off x="0" y="-1"/>
              <a:ext cx="7315200" cy="1130373"/>
            </a:xfrm>
            <a:custGeom>
              <a:avLst/>
              <a:gdLst>
                <a:gd name="connsiteX0" fmla="*/ 0 w 7312660"/>
                <a:gd name="connsiteY0" fmla="*/ 0 h 1215390"/>
                <a:gd name="connsiteX1" fmla="*/ 7312660 w 7312660"/>
                <a:gd name="connsiteY1" fmla="*/ 0 h 1215390"/>
                <a:gd name="connsiteX2" fmla="*/ 7312660 w 7312660"/>
                <a:gd name="connsiteY2" fmla="*/ 1215390 h 1215390"/>
                <a:gd name="connsiteX3" fmla="*/ 0 w 7312660"/>
                <a:gd name="connsiteY3" fmla="*/ 1215390 h 1215390"/>
                <a:gd name="connsiteX4" fmla="*/ 0 w 7312660"/>
                <a:gd name="connsiteY4" fmla="*/ 0 h 1215390"/>
                <a:gd name="connsiteX0" fmla="*/ 0 w 7312660"/>
                <a:gd name="connsiteY0" fmla="*/ 0 h 1215390"/>
                <a:gd name="connsiteX1" fmla="*/ 7312660 w 7312660"/>
                <a:gd name="connsiteY1" fmla="*/ 0 h 1215390"/>
                <a:gd name="connsiteX2" fmla="*/ 7312660 w 7312660"/>
                <a:gd name="connsiteY2" fmla="*/ 1215390 h 1215390"/>
                <a:gd name="connsiteX3" fmla="*/ 3667125 w 7312660"/>
                <a:gd name="connsiteY3" fmla="*/ 1209675 h 1215390"/>
                <a:gd name="connsiteX4" fmla="*/ 0 w 7312660"/>
                <a:gd name="connsiteY4" fmla="*/ 1215390 h 1215390"/>
                <a:gd name="connsiteX5" fmla="*/ 0 w 7312660"/>
                <a:gd name="connsiteY5" fmla="*/ 0 h 1215390"/>
                <a:gd name="connsiteX0" fmla="*/ 0 w 7312660"/>
                <a:gd name="connsiteY0" fmla="*/ 0 h 1215390"/>
                <a:gd name="connsiteX1" fmla="*/ 7312660 w 7312660"/>
                <a:gd name="connsiteY1" fmla="*/ 0 h 1215390"/>
                <a:gd name="connsiteX2" fmla="*/ 7312660 w 7312660"/>
                <a:gd name="connsiteY2" fmla="*/ 1215390 h 1215390"/>
                <a:gd name="connsiteX3" fmla="*/ 3619500 w 7312660"/>
                <a:gd name="connsiteY3" fmla="*/ 733425 h 1215390"/>
                <a:gd name="connsiteX4" fmla="*/ 0 w 7312660"/>
                <a:gd name="connsiteY4" fmla="*/ 1215390 h 1215390"/>
                <a:gd name="connsiteX5" fmla="*/ 0 w 7312660"/>
                <a:gd name="connsiteY5" fmla="*/ 0 h 1215390"/>
                <a:gd name="connsiteX0" fmla="*/ 0 w 7312660"/>
                <a:gd name="connsiteY0" fmla="*/ 0 h 1215390"/>
                <a:gd name="connsiteX1" fmla="*/ 7312660 w 7312660"/>
                <a:gd name="connsiteY1" fmla="*/ 0 h 1215390"/>
                <a:gd name="connsiteX2" fmla="*/ 7312660 w 7312660"/>
                <a:gd name="connsiteY2" fmla="*/ 1129665 h 1215390"/>
                <a:gd name="connsiteX3" fmla="*/ 3619500 w 7312660"/>
                <a:gd name="connsiteY3" fmla="*/ 733425 h 1215390"/>
                <a:gd name="connsiteX4" fmla="*/ 0 w 7312660"/>
                <a:gd name="connsiteY4" fmla="*/ 1215390 h 1215390"/>
                <a:gd name="connsiteX5" fmla="*/ 0 w 7312660"/>
                <a:gd name="connsiteY5" fmla="*/ 0 h 1215390"/>
                <a:gd name="connsiteX0" fmla="*/ 9525 w 7322185"/>
                <a:gd name="connsiteY0" fmla="*/ 0 h 1129665"/>
                <a:gd name="connsiteX1" fmla="*/ 7322185 w 7322185"/>
                <a:gd name="connsiteY1" fmla="*/ 0 h 1129665"/>
                <a:gd name="connsiteX2" fmla="*/ 7322185 w 7322185"/>
                <a:gd name="connsiteY2" fmla="*/ 1129665 h 1129665"/>
                <a:gd name="connsiteX3" fmla="*/ 3629025 w 7322185"/>
                <a:gd name="connsiteY3" fmla="*/ 733425 h 1129665"/>
                <a:gd name="connsiteX4" fmla="*/ 0 w 7322185"/>
                <a:gd name="connsiteY4" fmla="*/ 1091565 h 1129665"/>
                <a:gd name="connsiteX5" fmla="*/ 9525 w 7322185"/>
                <a:gd name="connsiteY5" fmla="*/ 0 h 1129665"/>
                <a:gd name="connsiteX0" fmla="*/ 0 w 7312660"/>
                <a:gd name="connsiteY0" fmla="*/ 0 h 1129665"/>
                <a:gd name="connsiteX1" fmla="*/ 7312660 w 7312660"/>
                <a:gd name="connsiteY1" fmla="*/ 0 h 1129665"/>
                <a:gd name="connsiteX2" fmla="*/ 7312660 w 7312660"/>
                <a:gd name="connsiteY2" fmla="*/ 1129665 h 1129665"/>
                <a:gd name="connsiteX3" fmla="*/ 3619500 w 7312660"/>
                <a:gd name="connsiteY3" fmla="*/ 733425 h 1129665"/>
                <a:gd name="connsiteX4" fmla="*/ 0 w 7312660"/>
                <a:gd name="connsiteY4" fmla="*/ 1091565 h 1129665"/>
                <a:gd name="connsiteX5" fmla="*/ 0 w 7312660"/>
                <a:gd name="connsiteY5" fmla="*/ 0 h 1129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12660" h="1129665">
                  <a:moveTo>
                    <a:pt x="0" y="0"/>
                  </a:moveTo>
                  <a:lnTo>
                    <a:pt x="7312660" y="0"/>
                  </a:lnTo>
                  <a:lnTo>
                    <a:pt x="7312660" y="1129665"/>
                  </a:lnTo>
                  <a:lnTo>
                    <a:pt x="3619500" y="733425"/>
                  </a:lnTo>
                  <a:lnTo>
                    <a:pt x="0" y="1091565"/>
                  </a:lnTo>
                  <a:lnTo>
                    <a:pt x="0" y="0"/>
                  </a:lnTo>
                  <a:close/>
                </a:path>
              </a:pathLst>
            </a:custGeom>
            <a:solidFill>
              <a:srgbClr val="93E3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a:p>
          </p:txBody>
        </p:sp>
        <p:sp>
          <p:nvSpPr>
            <p:cNvPr id="13" name="Rectangle 12">
              <a:extLst>
                <a:ext uri="{FF2B5EF4-FFF2-40B4-BE49-F238E27FC236}">
                  <a16:creationId xmlns:a16="http://schemas.microsoft.com/office/drawing/2014/main" id="{6FD08DEE-D48E-4FBE-BB3E-7A86D81DA82A}"/>
                </a:ext>
              </a:extLst>
            </p:cNvPr>
            <p:cNvSpPr/>
            <p:nvPr userDrawn="1"/>
          </p:nvSpPr>
          <p:spPr>
            <a:xfrm>
              <a:off x="0" y="-70531"/>
              <a:ext cx="7315200" cy="1216152"/>
            </a:xfrm>
            <a:prstGeom prst="rect">
              <a:avLst/>
            </a:prstGeom>
            <a:blipFill>
              <a:blip r:embed="rId3">
                <a:alphaModFix/>
              </a:blip>
              <a:stretch>
                <a:fillRect r="-757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a:p>
          </p:txBody>
        </p:sp>
      </p:grpSp>
    </p:spTree>
  </p:cSld>
  <p:clrMap bg1="lt1" tx1="dk1" bg2="lt2" tx2="dk2" accent1="accent1" accent2="accent2" accent3="accent3" accent4="accent4" accent5="accent5" accent6="accent6" hlink="hlink" folHlink="folHlink"/>
  <p:sldLayoutIdLst>
    <p:sldLayoutId id="2147483683"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0" name="Straight Connector 9"/>
          <p:cNvCxnSpPr/>
          <p:nvPr userDrawn="1"/>
        </p:nvCxnSpPr>
        <p:spPr>
          <a:xfrm>
            <a:off x="609600" y="1143000"/>
            <a:ext cx="8737600" cy="0"/>
          </a:xfrm>
          <a:prstGeom prst="line">
            <a:avLst/>
          </a:prstGeom>
          <a:ln w="28575">
            <a:solidFill>
              <a:srgbClr val="009DDC"/>
            </a:solidFill>
          </a:ln>
        </p:spPr>
        <p:style>
          <a:lnRef idx="1">
            <a:schemeClr val="accent1"/>
          </a:lnRef>
          <a:fillRef idx="0">
            <a:schemeClr val="accent1"/>
          </a:fillRef>
          <a:effectRef idx="0">
            <a:schemeClr val="accent1"/>
          </a:effectRef>
          <a:fontRef idx="minor">
            <a:schemeClr val="tx1"/>
          </a:fontRef>
        </p:style>
      </p:cxnSp>
      <p:sp>
        <p:nvSpPr>
          <p:cNvPr id="12" name="Slide Number Placeholder 5"/>
          <p:cNvSpPr txBox="1">
            <a:spLocks/>
          </p:cNvSpPr>
          <p:nvPr userDrawn="1"/>
        </p:nvSpPr>
        <p:spPr>
          <a:xfrm>
            <a:off x="9347200" y="6553201"/>
            <a:ext cx="2844800" cy="365125"/>
          </a:xfrm>
          <a:prstGeom prst="rect">
            <a:avLst/>
          </a:prstGeom>
        </p:spPr>
        <p:txBody>
          <a:bodyPr vert="horz" lIns="91440" tIns="45720" rIns="91440" bIns="45720" rtlCol="0" anchor="ctr"/>
          <a:lstStyle>
            <a:lvl1pPr algn="r">
              <a:defRPr sz="12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1EC1908-3B48-4FD0-A80C-0AA7CA9794B6}"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chemeClr val="bg1"/>
              </a:solidFill>
              <a:effectLst/>
              <a:uLnTx/>
              <a:uFillTx/>
              <a:latin typeface="+mn-lt"/>
              <a:ea typeface="+mn-ea"/>
              <a:cs typeface="+mn-cs"/>
            </a:endParaRPr>
          </a:p>
        </p:txBody>
      </p:sp>
      <p:cxnSp>
        <p:nvCxnSpPr>
          <p:cNvPr id="7" name="Straight Connector 6">
            <a:extLst>
              <a:ext uri="{FF2B5EF4-FFF2-40B4-BE49-F238E27FC236}">
                <a16:creationId xmlns:a16="http://schemas.microsoft.com/office/drawing/2014/main" id="{F77CAD8D-AC2B-473E-A60E-7C2244077AB5}"/>
              </a:ext>
            </a:extLst>
          </p:cNvPr>
          <p:cNvCxnSpPr/>
          <p:nvPr userDrawn="1"/>
        </p:nvCxnSpPr>
        <p:spPr>
          <a:xfrm>
            <a:off x="0" y="5949460"/>
            <a:ext cx="12192000" cy="0"/>
          </a:xfrm>
          <a:prstGeom prst="line">
            <a:avLst/>
          </a:prstGeom>
          <a:ln w="28575">
            <a:solidFill>
              <a:srgbClr val="009DDC"/>
            </a:solidFill>
          </a:ln>
        </p:spPr>
        <p:style>
          <a:lnRef idx="1">
            <a:schemeClr val="accent1"/>
          </a:lnRef>
          <a:fillRef idx="0">
            <a:schemeClr val="accent1"/>
          </a:fillRef>
          <a:effectRef idx="0">
            <a:schemeClr val="accent1"/>
          </a:effectRef>
          <a:fontRef idx="minor">
            <a:schemeClr val="tx1"/>
          </a:fontRef>
        </p:style>
      </p:cxnSp>
      <p:pic>
        <p:nvPicPr>
          <p:cNvPr id="9" name="Picture 8" descr="Logo&#10;&#10;Description automatically generated">
            <a:extLst>
              <a:ext uri="{FF2B5EF4-FFF2-40B4-BE49-F238E27FC236}">
                <a16:creationId xmlns:a16="http://schemas.microsoft.com/office/drawing/2014/main" id="{6C5FF115-52BF-42CE-8E79-D8030500CBF3}"/>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674006" y="228951"/>
            <a:ext cx="2219325" cy="1026586"/>
          </a:xfrm>
          <a:prstGeom prst="rect">
            <a:avLst/>
          </a:prstGeom>
        </p:spPr>
      </p:pic>
      <p:sp>
        <p:nvSpPr>
          <p:cNvPr id="8" name="Rectangle 7">
            <a:extLst>
              <a:ext uri="{FF2B5EF4-FFF2-40B4-BE49-F238E27FC236}">
                <a16:creationId xmlns:a16="http://schemas.microsoft.com/office/drawing/2014/main" id="{F54CDC94-8C31-4430-A28F-666CC0EF7C44}"/>
              </a:ext>
            </a:extLst>
          </p:cNvPr>
          <p:cNvSpPr/>
          <p:nvPr userDrawn="1"/>
        </p:nvSpPr>
        <p:spPr>
          <a:xfrm>
            <a:off x="0" y="6062877"/>
            <a:ext cx="12191999" cy="795123"/>
          </a:xfrm>
          <a:prstGeom prst="rect">
            <a:avLst/>
          </a:prstGeom>
          <a:solidFill>
            <a:srgbClr val="009D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close up of a logo&#10;&#10;Description generated with high confidence">
            <a:extLst>
              <a:ext uri="{FF2B5EF4-FFF2-40B4-BE49-F238E27FC236}">
                <a16:creationId xmlns:a16="http://schemas.microsoft.com/office/drawing/2014/main" id="{A59D327F-8C95-4740-A40B-1ABAAAD5FF1C}"/>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1639" r="1666" b="13282"/>
          <a:stretch/>
        </p:blipFill>
        <p:spPr>
          <a:xfrm>
            <a:off x="3454398" y="5964288"/>
            <a:ext cx="8737601" cy="891368"/>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70" r:id="rId5"/>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4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257300" indent="-342900" algn="l" defTabSz="914400" rtl="0" eaLnBrk="1" latinLnBrk="0" hangingPunct="1">
        <a:spcBef>
          <a:spcPct val="20000"/>
        </a:spcBef>
        <a:buFont typeface="Wingdings" pitchFamily="2"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0" name="Straight Connector 9"/>
          <p:cNvCxnSpPr/>
          <p:nvPr userDrawn="1"/>
        </p:nvCxnSpPr>
        <p:spPr>
          <a:xfrm>
            <a:off x="609600" y="1143000"/>
            <a:ext cx="8737600" cy="0"/>
          </a:xfrm>
          <a:prstGeom prst="line">
            <a:avLst/>
          </a:prstGeom>
          <a:ln w="38100">
            <a:solidFill>
              <a:srgbClr val="009DDC"/>
            </a:solidFill>
          </a:ln>
        </p:spPr>
        <p:style>
          <a:lnRef idx="1">
            <a:schemeClr val="accent1"/>
          </a:lnRef>
          <a:fillRef idx="0">
            <a:schemeClr val="accent1"/>
          </a:fillRef>
          <a:effectRef idx="0">
            <a:schemeClr val="accent1"/>
          </a:effectRef>
          <a:fontRef idx="minor">
            <a:schemeClr val="tx1"/>
          </a:fontRef>
        </p:style>
      </p:cxnSp>
      <p:sp>
        <p:nvSpPr>
          <p:cNvPr id="12" name="Slide Number Placeholder 5"/>
          <p:cNvSpPr txBox="1">
            <a:spLocks/>
          </p:cNvSpPr>
          <p:nvPr userDrawn="1"/>
        </p:nvSpPr>
        <p:spPr>
          <a:xfrm>
            <a:off x="9347200" y="6553201"/>
            <a:ext cx="2844800" cy="365125"/>
          </a:xfrm>
          <a:prstGeom prst="rect">
            <a:avLst/>
          </a:prstGeom>
        </p:spPr>
        <p:txBody>
          <a:bodyPr vert="horz" lIns="91440" tIns="45720" rIns="91440" bIns="45720" rtlCol="0" anchor="ctr"/>
          <a:lstStyle>
            <a:lvl1pPr algn="r">
              <a:defRPr sz="12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1EC1908-3B48-4FD0-A80C-0AA7CA9794B6}"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5841381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4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257300" indent="-342900" algn="l" defTabSz="914400" rtl="0" eaLnBrk="1" latinLnBrk="0" hangingPunct="1">
        <a:spcBef>
          <a:spcPct val="20000"/>
        </a:spcBef>
        <a:buFont typeface="Wingdings" pitchFamily="2"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wyomingmedicaid.com/portal/Provider-Manuals-and-Bulletins" TargetMode="External"/><Relationship Id="rId2" Type="http://schemas.openxmlformats.org/officeDocument/2006/relationships/hyperlink" Target="https://www.youtube.com/watch?v=JEMwV8IK3Qo&amp;feature=youtu.be"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ymedicaid.telligen.com/"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DF84616-BC7D-463B-988F-917053A3C3D5}"/>
              </a:ext>
            </a:extLst>
          </p:cNvPr>
          <p:cNvSpPr>
            <a:spLocks noGrp="1"/>
          </p:cNvSpPr>
          <p:nvPr>
            <p:ph type="body" sz="quarter" idx="11"/>
          </p:nvPr>
        </p:nvSpPr>
        <p:spPr>
          <a:xfrm>
            <a:off x="835485" y="3946923"/>
            <a:ext cx="6172200" cy="1143000"/>
          </a:xfrm>
        </p:spPr>
        <p:txBody>
          <a:bodyPr lIns="91440" tIns="45720" rIns="91440" bIns="45720" anchor="t"/>
          <a:lstStyle/>
          <a:p>
            <a:r>
              <a:rPr lang="en-US" dirty="0">
                <a:latin typeface="Century Gothic"/>
              </a:rPr>
              <a:t>Cashlee Cates- Provider relations Representative for Telligen on behalf of Wyoming Medicaid  </a:t>
            </a:r>
          </a:p>
        </p:txBody>
      </p:sp>
      <p:sp>
        <p:nvSpPr>
          <p:cNvPr id="3" name="Text Placeholder 2">
            <a:extLst>
              <a:ext uri="{FF2B5EF4-FFF2-40B4-BE49-F238E27FC236}">
                <a16:creationId xmlns:a16="http://schemas.microsoft.com/office/drawing/2014/main" id="{5A30006A-0F48-4DEA-86E6-D57965161D1D}"/>
              </a:ext>
            </a:extLst>
          </p:cNvPr>
          <p:cNvSpPr>
            <a:spLocks noGrp="1"/>
          </p:cNvSpPr>
          <p:nvPr>
            <p:ph type="body" sz="quarter" idx="12"/>
          </p:nvPr>
        </p:nvSpPr>
        <p:spPr>
          <a:xfrm>
            <a:off x="931177" y="2743445"/>
            <a:ext cx="6777917" cy="1143000"/>
          </a:xfrm>
        </p:spPr>
        <p:txBody>
          <a:bodyPr lIns="91440" tIns="45720" rIns="91440" bIns="45720" anchor="t"/>
          <a:lstStyle/>
          <a:p>
            <a:r>
              <a:rPr lang="en-US" dirty="0">
                <a:latin typeface="Century Gothic"/>
              </a:rPr>
              <a:t>Behavioral Health-</a:t>
            </a:r>
          </a:p>
          <a:p>
            <a:r>
              <a:rPr lang="en-US" sz="2400" dirty="0">
                <a:latin typeface="Century Gothic"/>
              </a:rPr>
              <a:t>Psychiatric Residential Treatment Facility </a:t>
            </a:r>
          </a:p>
        </p:txBody>
      </p:sp>
      <p:sp>
        <p:nvSpPr>
          <p:cNvPr id="5" name="Rectangle 4">
            <a:extLst>
              <a:ext uri="{FF2B5EF4-FFF2-40B4-BE49-F238E27FC236}">
                <a16:creationId xmlns:a16="http://schemas.microsoft.com/office/drawing/2014/main" id="{69F99E5F-983C-7F1F-D27A-D28128131F76}"/>
              </a:ext>
            </a:extLst>
          </p:cNvPr>
          <p:cNvSpPr/>
          <p:nvPr/>
        </p:nvSpPr>
        <p:spPr>
          <a:xfrm>
            <a:off x="10211934" y="6483576"/>
            <a:ext cx="1952623" cy="301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dirty="0">
                <a:solidFill>
                  <a:schemeClr val="tx1"/>
                </a:solidFill>
                <a:ea typeface="+mn-lt"/>
                <a:cs typeface="+mn-lt"/>
              </a:rPr>
              <a:t>©</a:t>
            </a:r>
            <a:r>
              <a:rPr lang="en-US" sz="1200" dirty="0">
                <a:solidFill>
                  <a:schemeClr val="tx1"/>
                </a:solidFill>
                <a:cs typeface="Calibri"/>
              </a:rPr>
              <a:t>2022, </a:t>
            </a:r>
            <a:r>
              <a:rPr lang="en-US" sz="1200" dirty="0" err="1">
                <a:solidFill>
                  <a:schemeClr val="tx1"/>
                </a:solidFill>
                <a:cs typeface="Calibri"/>
              </a:rPr>
              <a:t>Telligen</a:t>
            </a:r>
            <a:r>
              <a:rPr lang="en-US" sz="1200" dirty="0">
                <a:solidFill>
                  <a:schemeClr val="tx1"/>
                </a:solidFill>
                <a:cs typeface="Calibri"/>
              </a:rPr>
              <a:t>, Inc.</a:t>
            </a:r>
          </a:p>
        </p:txBody>
      </p:sp>
    </p:spTree>
    <p:extLst>
      <p:ext uri="{BB962C8B-B14F-4D97-AF65-F5344CB8AC3E}">
        <p14:creationId xmlns:p14="http://schemas.microsoft.com/office/powerpoint/2010/main" val="1434040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D053C8-DE45-B3C1-A791-45A1E842E0C0}"/>
              </a:ext>
            </a:extLst>
          </p:cNvPr>
          <p:cNvSpPr>
            <a:spLocks noGrp="1"/>
          </p:cNvSpPr>
          <p:nvPr>
            <p:ph sz="half" idx="1"/>
          </p:nvPr>
        </p:nvSpPr>
        <p:spPr/>
        <p:txBody>
          <a:bodyPr/>
          <a:lstStyle/>
          <a:p>
            <a:pPr marL="0" indent="0">
              <a:buNone/>
            </a:pPr>
            <a:r>
              <a:rPr lang="en-US" b="1" dirty="0">
                <a:hlinkClick r:id="rId2"/>
              </a:rPr>
              <a:t>Links-</a:t>
            </a:r>
            <a:r>
              <a:rPr lang="en-US" dirty="0">
                <a:hlinkClick r:id="rId2"/>
              </a:rPr>
              <a:t> </a:t>
            </a:r>
          </a:p>
          <a:p>
            <a:pPr lvl="1"/>
            <a:r>
              <a:rPr lang="en-US" dirty="0">
                <a:hlinkClick r:id="rId3"/>
              </a:rPr>
              <a:t>Provider Manuals and Bulletins | Serving Wyoming Medicaid Providers and Members</a:t>
            </a:r>
            <a:endParaRPr lang="en-US" dirty="0"/>
          </a:p>
          <a:p>
            <a:pPr lvl="1"/>
            <a:endParaRPr lang="en-US" dirty="0"/>
          </a:p>
          <a:p>
            <a:pPr marL="457200" lvl="1" indent="0">
              <a:buNone/>
            </a:pPr>
            <a:endParaRPr lang="en-US" dirty="0"/>
          </a:p>
          <a:p>
            <a:pPr marL="457200" lvl="1" indent="0">
              <a:buNone/>
            </a:pPr>
            <a:endParaRPr lang="en-US" dirty="0"/>
          </a:p>
          <a:p>
            <a:endParaRPr lang="en-US" dirty="0"/>
          </a:p>
        </p:txBody>
      </p:sp>
      <p:sp>
        <p:nvSpPr>
          <p:cNvPr id="4" name="Content Placeholder 3">
            <a:extLst>
              <a:ext uri="{FF2B5EF4-FFF2-40B4-BE49-F238E27FC236}">
                <a16:creationId xmlns:a16="http://schemas.microsoft.com/office/drawing/2014/main" id="{F40BAE49-57D8-0FAA-1AE5-1480A359AC8B}"/>
              </a:ext>
            </a:extLst>
          </p:cNvPr>
          <p:cNvSpPr>
            <a:spLocks noGrp="1"/>
          </p:cNvSpPr>
          <p:nvPr>
            <p:ph sz="half" idx="2"/>
          </p:nvPr>
        </p:nvSpPr>
        <p:spPr/>
        <p:txBody>
          <a:bodyPr/>
          <a:lstStyle/>
          <a:p>
            <a:pPr marL="0" indent="0">
              <a:buNone/>
            </a:pPr>
            <a:r>
              <a:rPr lang="en-US" dirty="0"/>
              <a:t>Tips </a:t>
            </a:r>
          </a:p>
          <a:p>
            <a:pPr marL="0" indent="0">
              <a:buNone/>
            </a:pPr>
            <a:r>
              <a:rPr lang="en-US" dirty="0"/>
              <a:t>- Be sure to upload all documentation for a prompt review </a:t>
            </a:r>
          </a:p>
          <a:p>
            <a:r>
              <a:rPr lang="en-US" dirty="0"/>
              <a:t>The Psych eval will now be 45 </a:t>
            </a:r>
            <a:r>
              <a:rPr lang="en-US"/>
              <a:t>days instead of 30</a:t>
            </a:r>
            <a:endParaRPr lang="en-US" dirty="0"/>
          </a:p>
        </p:txBody>
      </p:sp>
      <p:sp>
        <p:nvSpPr>
          <p:cNvPr id="3" name="Text Placeholder 2">
            <a:extLst>
              <a:ext uri="{FF2B5EF4-FFF2-40B4-BE49-F238E27FC236}">
                <a16:creationId xmlns:a16="http://schemas.microsoft.com/office/drawing/2014/main" id="{1B077C16-1D20-8D6B-3DA7-656C56A53C67}"/>
              </a:ext>
            </a:extLst>
          </p:cNvPr>
          <p:cNvSpPr>
            <a:spLocks noGrp="1"/>
          </p:cNvSpPr>
          <p:nvPr>
            <p:ph type="body" sz="quarter" idx="10"/>
          </p:nvPr>
        </p:nvSpPr>
        <p:spPr/>
        <p:txBody>
          <a:bodyPr/>
          <a:lstStyle/>
          <a:p>
            <a:r>
              <a:rPr lang="en-US" dirty="0"/>
              <a:t>Helpful Tips/Links </a:t>
            </a:r>
          </a:p>
        </p:txBody>
      </p:sp>
    </p:spTree>
    <p:extLst>
      <p:ext uri="{BB962C8B-B14F-4D97-AF65-F5344CB8AC3E}">
        <p14:creationId xmlns:p14="http://schemas.microsoft.com/office/powerpoint/2010/main" val="1459324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16E13E0-403E-3426-2F73-19D284705889}"/>
              </a:ext>
            </a:extLst>
          </p:cNvPr>
          <p:cNvSpPr>
            <a:spLocks noGrp="1"/>
          </p:cNvSpPr>
          <p:nvPr>
            <p:ph idx="1"/>
          </p:nvPr>
        </p:nvSpPr>
        <p:spPr/>
        <p:txBody>
          <a:bodyPr/>
          <a:lstStyle/>
          <a:p>
            <a:r>
              <a:rPr lang="en-US" dirty="0"/>
              <a:t>Who should be admitted </a:t>
            </a:r>
          </a:p>
          <a:p>
            <a:r>
              <a:rPr lang="en-US" dirty="0"/>
              <a:t>PRTF Services </a:t>
            </a:r>
          </a:p>
          <a:p>
            <a:r>
              <a:rPr lang="en-US" dirty="0"/>
              <a:t>Documentation needed for approval </a:t>
            </a:r>
          </a:p>
          <a:p>
            <a:endParaRPr lang="en-US" dirty="0"/>
          </a:p>
        </p:txBody>
      </p:sp>
      <p:sp>
        <p:nvSpPr>
          <p:cNvPr id="3" name="Text Placeholder 2">
            <a:extLst>
              <a:ext uri="{FF2B5EF4-FFF2-40B4-BE49-F238E27FC236}">
                <a16:creationId xmlns:a16="http://schemas.microsoft.com/office/drawing/2014/main" id="{16FE05F3-AA9B-1C96-77FA-73B55AA39A3A}"/>
              </a:ext>
            </a:extLst>
          </p:cNvPr>
          <p:cNvSpPr>
            <a:spLocks noGrp="1"/>
          </p:cNvSpPr>
          <p:nvPr>
            <p:ph type="body" sz="quarter" idx="10"/>
          </p:nvPr>
        </p:nvSpPr>
        <p:spPr/>
        <p:txBody>
          <a:bodyPr/>
          <a:lstStyle/>
          <a:p>
            <a:r>
              <a:rPr lang="en-US" dirty="0"/>
              <a:t>Agenda 	</a:t>
            </a:r>
          </a:p>
        </p:txBody>
      </p:sp>
    </p:spTree>
    <p:extLst>
      <p:ext uri="{BB962C8B-B14F-4D97-AF65-F5344CB8AC3E}">
        <p14:creationId xmlns:p14="http://schemas.microsoft.com/office/powerpoint/2010/main" val="129172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799EE6-C8C5-0B54-C7BE-7C230DC35987}"/>
              </a:ext>
            </a:extLst>
          </p:cNvPr>
          <p:cNvSpPr>
            <a:spLocks noGrp="1"/>
          </p:cNvSpPr>
          <p:nvPr>
            <p:ph idx="1"/>
          </p:nvPr>
        </p:nvSpPr>
        <p:spPr/>
        <p:txBody>
          <a:bodyPr/>
          <a:lstStyle/>
          <a:p>
            <a:r>
              <a:rPr lang="en-US" b="1" dirty="0">
                <a:solidFill>
                  <a:schemeClr val="tx1"/>
                </a:solidFill>
              </a:rPr>
              <a:t>Questions</a:t>
            </a:r>
          </a:p>
          <a:p>
            <a:pPr lvl="1"/>
            <a:r>
              <a:rPr lang="en-US" dirty="0">
                <a:solidFill>
                  <a:schemeClr val="tx1"/>
                </a:solidFill>
              </a:rPr>
              <a:t>Please enter all questions into the chat</a:t>
            </a:r>
          </a:p>
          <a:p>
            <a:pPr lvl="1"/>
            <a:r>
              <a:rPr lang="en-US" dirty="0">
                <a:solidFill>
                  <a:schemeClr val="tx1"/>
                </a:solidFill>
              </a:rPr>
              <a:t>Time at the end of the training will be used for answering chat questions</a:t>
            </a:r>
          </a:p>
          <a:p>
            <a:pPr lvl="1"/>
            <a:r>
              <a:rPr lang="en-US" dirty="0">
                <a:solidFill>
                  <a:schemeClr val="tx1"/>
                </a:solidFill>
              </a:rPr>
              <a:t>Any questions that were not answered from the chat will be posted to the website</a:t>
            </a:r>
          </a:p>
          <a:p>
            <a:r>
              <a:rPr lang="en-US" b="1" dirty="0">
                <a:solidFill>
                  <a:schemeClr val="tx1"/>
                </a:solidFill>
              </a:rPr>
              <a:t>Content availability</a:t>
            </a:r>
          </a:p>
          <a:p>
            <a:pPr lvl="1"/>
            <a:r>
              <a:rPr lang="en-US" dirty="0">
                <a:solidFill>
                  <a:schemeClr val="tx1"/>
                </a:solidFill>
              </a:rPr>
              <a:t>Presentation will be recorded and available to view at </a:t>
            </a:r>
            <a:r>
              <a:rPr lang="en-US" dirty="0">
                <a:solidFill>
                  <a:srgbClr val="00B0F0"/>
                </a:solidFill>
                <a:hlinkClick r:id="rId2">
                  <a:extLst>
                    <a:ext uri="{A12FA001-AC4F-418D-AE19-62706E023703}">
                      <ahyp:hlinkClr xmlns:ahyp="http://schemas.microsoft.com/office/drawing/2018/hyperlinkcolor" val="tx"/>
                    </a:ext>
                  </a:extLst>
                </a:hlinkClick>
              </a:rPr>
              <a:t>https://wymedicaid.telligen.com</a:t>
            </a:r>
            <a:r>
              <a:rPr lang="en-US" dirty="0">
                <a:solidFill>
                  <a:srgbClr val="00B0F0"/>
                </a:solidFill>
              </a:rPr>
              <a:t> </a:t>
            </a:r>
            <a:r>
              <a:rPr lang="en-US" dirty="0">
                <a:solidFill>
                  <a:schemeClr val="tx1"/>
                </a:solidFill>
              </a:rPr>
              <a:t>as well as the slides</a:t>
            </a:r>
            <a:endParaRPr lang="en-US" b="1" dirty="0">
              <a:solidFill>
                <a:schemeClr val="tx1"/>
              </a:solidFill>
            </a:endParaRPr>
          </a:p>
          <a:p>
            <a:r>
              <a:rPr lang="en-US" b="1" dirty="0">
                <a:solidFill>
                  <a:schemeClr val="tx1"/>
                </a:solidFill>
              </a:rPr>
              <a:t>Survey</a:t>
            </a:r>
          </a:p>
          <a:p>
            <a:pPr lvl="1"/>
            <a:r>
              <a:rPr lang="en-US" dirty="0">
                <a:solidFill>
                  <a:schemeClr val="tx1"/>
                </a:solidFill>
              </a:rPr>
              <a:t>Email from Survey Monkey</a:t>
            </a:r>
          </a:p>
          <a:p>
            <a:pPr lvl="1"/>
            <a:r>
              <a:rPr lang="en-US" dirty="0">
                <a:solidFill>
                  <a:schemeClr val="tx1"/>
                </a:solidFill>
              </a:rPr>
              <a:t>Feedback on content </a:t>
            </a:r>
          </a:p>
          <a:p>
            <a:pPr lvl="1"/>
            <a:r>
              <a:rPr lang="en-US" dirty="0">
                <a:solidFill>
                  <a:schemeClr val="tx1"/>
                </a:solidFill>
              </a:rPr>
              <a:t>Constructive feedback </a:t>
            </a:r>
          </a:p>
          <a:p>
            <a:pPr lvl="1"/>
            <a:r>
              <a:rPr lang="en-US" dirty="0">
                <a:solidFill>
                  <a:schemeClr val="tx1"/>
                </a:solidFill>
              </a:rPr>
              <a:t>Any additional training you would like to see presented in the future</a:t>
            </a:r>
          </a:p>
          <a:p>
            <a:endParaRPr lang="en-US" dirty="0"/>
          </a:p>
        </p:txBody>
      </p:sp>
      <p:sp>
        <p:nvSpPr>
          <p:cNvPr id="3" name="Text Placeholder 2">
            <a:extLst>
              <a:ext uri="{FF2B5EF4-FFF2-40B4-BE49-F238E27FC236}">
                <a16:creationId xmlns:a16="http://schemas.microsoft.com/office/drawing/2014/main" id="{C7356C51-B447-2725-8BE6-A4302590154B}"/>
              </a:ext>
            </a:extLst>
          </p:cNvPr>
          <p:cNvSpPr>
            <a:spLocks noGrp="1"/>
          </p:cNvSpPr>
          <p:nvPr>
            <p:ph type="body" sz="quarter" idx="10"/>
          </p:nvPr>
        </p:nvSpPr>
        <p:spPr/>
        <p:txBody>
          <a:bodyPr/>
          <a:lstStyle/>
          <a:p>
            <a:r>
              <a:rPr lang="en-US" dirty="0"/>
              <a:t>House Keeping </a:t>
            </a:r>
          </a:p>
        </p:txBody>
      </p:sp>
    </p:spTree>
    <p:extLst>
      <p:ext uri="{BB962C8B-B14F-4D97-AF65-F5344CB8AC3E}">
        <p14:creationId xmlns:p14="http://schemas.microsoft.com/office/powerpoint/2010/main" val="3316006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0A9039-C20D-2935-0A39-2BF7F030BFF7}"/>
              </a:ext>
            </a:extLst>
          </p:cNvPr>
          <p:cNvSpPr>
            <a:spLocks noGrp="1"/>
          </p:cNvSpPr>
          <p:nvPr>
            <p:ph idx="1"/>
          </p:nvPr>
        </p:nvSpPr>
        <p:spPr/>
        <p:txBody>
          <a:bodyPr/>
          <a:lstStyle/>
          <a:p>
            <a:r>
              <a:rPr lang="en-US" dirty="0"/>
              <a:t>PRTF- is defined as a 24-hour, supervised, inpatient level of care provided to children and adolescents under age 21, who have long-term illnesses or serious emotional disturbances that are not likely to respond to short-term interventions and have failed to respond to community-based interventions. </a:t>
            </a:r>
          </a:p>
          <a:p>
            <a:r>
              <a:rPr lang="en-US" dirty="0"/>
              <a:t>The focus of a PRTF is on the improvement of a Member’s symptoms through the use of evidence-based strategies, group and individual therapy, behavior management, and medication management, and active family engagement therapy </a:t>
            </a:r>
          </a:p>
        </p:txBody>
      </p:sp>
      <p:sp>
        <p:nvSpPr>
          <p:cNvPr id="3" name="Text Placeholder 2">
            <a:extLst>
              <a:ext uri="{FF2B5EF4-FFF2-40B4-BE49-F238E27FC236}">
                <a16:creationId xmlns:a16="http://schemas.microsoft.com/office/drawing/2014/main" id="{D1FB846D-C0A1-8A9A-4C4E-BDAA35B1897E}"/>
              </a:ext>
            </a:extLst>
          </p:cNvPr>
          <p:cNvSpPr>
            <a:spLocks noGrp="1"/>
          </p:cNvSpPr>
          <p:nvPr>
            <p:ph type="body" sz="quarter" idx="10"/>
          </p:nvPr>
        </p:nvSpPr>
        <p:spPr/>
        <p:txBody>
          <a:bodyPr/>
          <a:lstStyle/>
          <a:p>
            <a:r>
              <a:rPr lang="en-US" dirty="0"/>
              <a:t>Psychiatric Residential Treatment Facility: PRTF 	</a:t>
            </a:r>
          </a:p>
        </p:txBody>
      </p:sp>
    </p:spTree>
    <p:extLst>
      <p:ext uri="{BB962C8B-B14F-4D97-AF65-F5344CB8AC3E}">
        <p14:creationId xmlns:p14="http://schemas.microsoft.com/office/powerpoint/2010/main" val="3876651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8FD092B-5CFC-1033-A8BC-FD2036F125AA}"/>
              </a:ext>
            </a:extLst>
          </p:cNvPr>
          <p:cNvSpPr>
            <a:spLocks noGrp="1"/>
          </p:cNvSpPr>
          <p:nvPr>
            <p:ph idx="1"/>
          </p:nvPr>
        </p:nvSpPr>
        <p:spPr/>
        <p:txBody>
          <a:bodyPr/>
          <a:lstStyle/>
          <a:p>
            <a:r>
              <a:rPr lang="en-US" dirty="0"/>
              <a:t>A member may be appropriate if: </a:t>
            </a:r>
          </a:p>
          <a:p>
            <a:pPr lvl="1"/>
            <a:r>
              <a:rPr lang="en-US" dirty="0"/>
              <a:t>If they have a psychiatric condition that cannot be reversed with treatment in an outpatient treatment setting and the condition is characterized by severely distressing, disruptive, and/or Immobilizing symptoms which are persistent and pervasive.</a:t>
            </a:r>
          </a:p>
          <a:p>
            <a:pPr marL="457200" lvl="1" indent="0">
              <a:buNone/>
            </a:pPr>
            <a:endParaRPr lang="en-US" dirty="0"/>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lumMod val="85000"/>
                    <a:lumOff val="15000"/>
                  </a:prstClr>
                </a:solidFill>
                <a:effectLst/>
                <a:uLnTx/>
                <a:uFillTx/>
                <a:latin typeface="Century Gothic" panose="020B0502020202020204" pitchFamily="34" charset="0"/>
                <a:ea typeface="+mn-ea"/>
                <a:cs typeface="+mn-cs"/>
              </a:rPr>
              <a:t>When a member would not be appropriate:</a:t>
            </a:r>
          </a:p>
          <a:p>
            <a:pPr lvl="1" indent="-342900">
              <a:buFont typeface="Wingdings" pitchFamily="2" charset="2"/>
              <a:buChar char="§"/>
              <a:defRPr/>
            </a:pPr>
            <a:r>
              <a:rPr lang="en-US" dirty="0">
                <a:solidFill>
                  <a:prstClr val="black">
                    <a:lumMod val="85000"/>
                    <a:lumOff val="15000"/>
                  </a:prstClr>
                </a:solidFill>
              </a:rPr>
              <a:t>A member who is experiencing acute psychiatric behaviors is not appropriate to be admitted to a PRTF. </a:t>
            </a:r>
            <a:endParaRPr kumimoji="0" lang="en-US" b="0" i="0" u="none" strike="noStrike" kern="1200" cap="none" spc="0" normalizeH="0" baseline="0" noProof="0" dirty="0">
              <a:ln>
                <a:noFill/>
              </a:ln>
              <a:solidFill>
                <a:prstClr val="black">
                  <a:lumMod val="85000"/>
                  <a:lumOff val="15000"/>
                </a:prstClr>
              </a:solidFill>
              <a:effectLst/>
              <a:uLnTx/>
              <a:uFillTx/>
              <a:latin typeface="Century Gothic" panose="020B0502020202020204" pitchFamily="34" charset="0"/>
              <a:ea typeface="+mn-ea"/>
              <a:cs typeface="+mn-cs"/>
            </a:endParaRPr>
          </a:p>
          <a:p>
            <a:pPr marL="457200" lvl="1" indent="0">
              <a:buNone/>
            </a:pPr>
            <a:endParaRPr lang="en-US" dirty="0"/>
          </a:p>
        </p:txBody>
      </p:sp>
      <p:sp>
        <p:nvSpPr>
          <p:cNvPr id="3" name="Text Placeholder 2">
            <a:extLst>
              <a:ext uri="{FF2B5EF4-FFF2-40B4-BE49-F238E27FC236}">
                <a16:creationId xmlns:a16="http://schemas.microsoft.com/office/drawing/2014/main" id="{9ECB553D-3BE9-9B4B-B6CE-5B01F12B7A7F}"/>
              </a:ext>
            </a:extLst>
          </p:cNvPr>
          <p:cNvSpPr>
            <a:spLocks noGrp="1"/>
          </p:cNvSpPr>
          <p:nvPr>
            <p:ph type="body" sz="quarter" idx="10"/>
          </p:nvPr>
        </p:nvSpPr>
        <p:spPr/>
        <p:txBody>
          <a:bodyPr/>
          <a:lstStyle/>
          <a:p>
            <a:r>
              <a:rPr lang="en-US" dirty="0"/>
              <a:t>Who should be admitted and Who should not be</a:t>
            </a:r>
          </a:p>
        </p:txBody>
      </p:sp>
    </p:spTree>
    <p:extLst>
      <p:ext uri="{BB962C8B-B14F-4D97-AF65-F5344CB8AC3E}">
        <p14:creationId xmlns:p14="http://schemas.microsoft.com/office/powerpoint/2010/main" val="3995070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A4D079-71ED-5603-F6AD-FE93A76AFA4D}"/>
              </a:ext>
            </a:extLst>
          </p:cNvPr>
          <p:cNvSpPr>
            <a:spLocks noGrp="1"/>
          </p:cNvSpPr>
          <p:nvPr>
            <p:ph idx="1"/>
          </p:nvPr>
        </p:nvSpPr>
        <p:spPr/>
        <p:txBody>
          <a:bodyPr/>
          <a:lstStyle/>
          <a:p>
            <a:r>
              <a:rPr lang="en-US" dirty="0"/>
              <a:t>Be provided under the direction of a physician </a:t>
            </a:r>
          </a:p>
          <a:p>
            <a:r>
              <a:rPr lang="en-US" dirty="0"/>
              <a:t>Provide active treatment </a:t>
            </a:r>
          </a:p>
          <a:p>
            <a:r>
              <a:rPr lang="en-US" dirty="0"/>
              <a:t>Be provided before the individual reached age 21, or if the individual was receiving services just prior to turning 21, the services must cease at the time the individual no longer requires services or the date at which the individual reaches age 22 </a:t>
            </a:r>
          </a:p>
        </p:txBody>
      </p:sp>
      <p:sp>
        <p:nvSpPr>
          <p:cNvPr id="3" name="Text Placeholder 2">
            <a:extLst>
              <a:ext uri="{FF2B5EF4-FFF2-40B4-BE49-F238E27FC236}">
                <a16:creationId xmlns:a16="http://schemas.microsoft.com/office/drawing/2014/main" id="{0E8AFD22-CDE9-CE49-6FFA-6117EE2AC48F}"/>
              </a:ext>
            </a:extLst>
          </p:cNvPr>
          <p:cNvSpPr>
            <a:spLocks noGrp="1"/>
          </p:cNvSpPr>
          <p:nvPr>
            <p:ph type="body" sz="quarter" idx="10"/>
          </p:nvPr>
        </p:nvSpPr>
        <p:spPr/>
        <p:txBody>
          <a:bodyPr/>
          <a:lstStyle/>
          <a:p>
            <a:r>
              <a:rPr lang="en-US" dirty="0"/>
              <a:t>PRTF services must:	</a:t>
            </a:r>
          </a:p>
        </p:txBody>
      </p:sp>
    </p:spTree>
    <p:extLst>
      <p:ext uri="{BB962C8B-B14F-4D97-AF65-F5344CB8AC3E}">
        <p14:creationId xmlns:p14="http://schemas.microsoft.com/office/powerpoint/2010/main" val="2173823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C21C2A-64EE-51B1-218A-C3C3CCDA48A3}"/>
              </a:ext>
            </a:extLst>
          </p:cNvPr>
          <p:cNvSpPr>
            <a:spLocks noGrp="1"/>
          </p:cNvSpPr>
          <p:nvPr>
            <p:ph idx="1"/>
          </p:nvPr>
        </p:nvSpPr>
        <p:spPr/>
        <p:txBody>
          <a:bodyPr/>
          <a:lstStyle/>
          <a:p>
            <a:r>
              <a:rPr lang="en-US" dirty="0"/>
              <a:t>Requests must be submitted three days prior to the Member’s planned admission </a:t>
            </a:r>
          </a:p>
          <a:p>
            <a:r>
              <a:rPr lang="en-US" dirty="0"/>
              <a:t>Court orders no longer need to be included in the request </a:t>
            </a:r>
          </a:p>
        </p:txBody>
      </p:sp>
      <p:sp>
        <p:nvSpPr>
          <p:cNvPr id="3" name="Text Placeholder 2">
            <a:extLst>
              <a:ext uri="{FF2B5EF4-FFF2-40B4-BE49-F238E27FC236}">
                <a16:creationId xmlns:a16="http://schemas.microsoft.com/office/drawing/2014/main" id="{A546FE6A-AA23-7D6F-0F86-ADE6F03F529D}"/>
              </a:ext>
            </a:extLst>
          </p:cNvPr>
          <p:cNvSpPr>
            <a:spLocks noGrp="1"/>
          </p:cNvSpPr>
          <p:nvPr>
            <p:ph type="body" sz="quarter" idx="10"/>
          </p:nvPr>
        </p:nvSpPr>
        <p:spPr/>
        <p:txBody>
          <a:bodyPr/>
          <a:lstStyle/>
          <a:p>
            <a:r>
              <a:rPr lang="en-US" dirty="0"/>
              <a:t>Prior Authorization 	</a:t>
            </a:r>
          </a:p>
        </p:txBody>
      </p:sp>
    </p:spTree>
    <p:extLst>
      <p:ext uri="{BB962C8B-B14F-4D97-AF65-F5344CB8AC3E}">
        <p14:creationId xmlns:p14="http://schemas.microsoft.com/office/powerpoint/2010/main" val="2866300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C44320-D12E-2E54-2318-4F3E8C38D9A1}"/>
              </a:ext>
            </a:extLst>
          </p:cNvPr>
          <p:cNvSpPr>
            <a:spLocks noGrp="1"/>
          </p:cNvSpPr>
          <p:nvPr>
            <p:ph idx="1"/>
          </p:nvPr>
        </p:nvSpPr>
        <p:spPr>
          <a:xfrm>
            <a:off x="609600" y="1447801"/>
            <a:ext cx="10972800" cy="4473497"/>
          </a:xfrm>
        </p:spPr>
        <p:txBody>
          <a:bodyPr/>
          <a:lstStyle/>
          <a:p>
            <a:pPr marL="342900" marR="0" lvl="0" indent="-342900">
              <a:lnSpc>
                <a:spcPct val="107000"/>
              </a:lnSpc>
              <a:spcBef>
                <a:spcPts val="0"/>
              </a:spcBef>
              <a:spcAft>
                <a:spcPts val="0"/>
              </a:spcAft>
              <a:buFont typeface="+mj-lt"/>
              <a:buAutoNum type="arabicPeriod"/>
            </a:pPr>
            <a:r>
              <a:rPr lang="en-US" sz="1600" dirty="0">
                <a:solidFill>
                  <a:srgbClr val="000000"/>
                </a:solidFill>
                <a:effectLst/>
                <a:latin typeface="+mn-lt"/>
                <a:ea typeface="Calibri" panose="020F0502020204030204" pitchFamily="34" charset="0"/>
              </a:rPr>
              <a:t>The client presents with a longstanding (at least 6 months) psychiatric diagnosis characterized by severely distressing, disruptive and/or immobilizing symptoms that are persistent and pervasive and which cannot be reversed with treatment in an outpatient treatment setting.  The diagnosis must meet the criteria as defined in the current edition of the DSM.  Examples include the following:</a:t>
            </a:r>
          </a:p>
          <a:p>
            <a:pPr marL="742950" marR="0" lvl="1" indent="-285750">
              <a:lnSpc>
                <a:spcPct val="107000"/>
              </a:lnSpc>
              <a:spcBef>
                <a:spcPts val="0"/>
              </a:spcBef>
              <a:spcAft>
                <a:spcPts val="0"/>
              </a:spcAft>
              <a:buFont typeface="Arial" panose="020B0604020202020204" pitchFamily="34" charset="0"/>
              <a:buChar char="●"/>
            </a:pPr>
            <a:r>
              <a:rPr lang="en-US" sz="1600" dirty="0">
                <a:solidFill>
                  <a:srgbClr val="000000"/>
                </a:solidFill>
                <a:effectLst/>
                <a:latin typeface="+mn-lt"/>
                <a:ea typeface="Noto Sans Symbols"/>
                <a:cs typeface="Noto Sans Symbols"/>
              </a:rPr>
              <a:t>The presence of severe emotional distress</a:t>
            </a:r>
            <a:endParaRPr lang="en-US" sz="1600" dirty="0">
              <a:effectLst/>
              <a:latin typeface="+mn-lt"/>
              <a:ea typeface="Noto Sans Symbols"/>
              <a:cs typeface="Noto Sans Symbols"/>
            </a:endParaRPr>
          </a:p>
          <a:p>
            <a:pPr marL="742950" marR="0" lvl="1" indent="-285750">
              <a:lnSpc>
                <a:spcPct val="107000"/>
              </a:lnSpc>
              <a:spcBef>
                <a:spcPts val="0"/>
              </a:spcBef>
              <a:spcAft>
                <a:spcPts val="0"/>
              </a:spcAft>
              <a:buFont typeface="Arial" panose="020B0604020202020204" pitchFamily="34" charset="0"/>
              <a:buChar char="●"/>
            </a:pPr>
            <a:r>
              <a:rPr lang="en-US" sz="1600" dirty="0">
                <a:solidFill>
                  <a:srgbClr val="000000"/>
                </a:solidFill>
                <a:effectLst/>
                <a:latin typeface="+mn-lt"/>
                <a:ea typeface="Noto Sans Symbols"/>
                <a:cs typeface="Noto Sans Symbols"/>
              </a:rPr>
              <a:t>Regression, depression, low frustration tolerance, irritability and/or other psychiatric symptoms that interfere with the client’s ability to change behavior and/or mood, form a therapeutic alliance or sustain engagement in treatment.</a:t>
            </a:r>
            <a:endParaRPr lang="en-US" sz="1600" dirty="0">
              <a:effectLst/>
              <a:latin typeface="+mn-lt"/>
              <a:ea typeface="Noto Sans Symbols"/>
              <a:cs typeface="Noto Sans Symbols"/>
            </a:endParaRPr>
          </a:p>
          <a:p>
            <a:pPr marL="742950" marR="0" lvl="1" indent="-285750">
              <a:lnSpc>
                <a:spcPct val="107000"/>
              </a:lnSpc>
              <a:spcBef>
                <a:spcPts val="0"/>
              </a:spcBef>
              <a:spcAft>
                <a:spcPts val="0"/>
              </a:spcAft>
              <a:buFont typeface="Arial" panose="020B0604020202020204" pitchFamily="34" charset="0"/>
              <a:buChar char="●"/>
            </a:pPr>
            <a:r>
              <a:rPr lang="en-US" sz="1600" dirty="0">
                <a:solidFill>
                  <a:srgbClr val="000000"/>
                </a:solidFill>
                <a:effectLst/>
                <a:latin typeface="+mn-lt"/>
                <a:ea typeface="Noto Sans Symbols"/>
                <a:cs typeface="Noto Sans Symbols"/>
              </a:rPr>
              <a:t>Impaired reality testing that cannot be safely managed in an outpatient setting</a:t>
            </a:r>
            <a:endParaRPr lang="en-US" sz="1600" dirty="0">
              <a:effectLst/>
              <a:latin typeface="+mn-lt"/>
              <a:ea typeface="Noto Sans Symbols"/>
              <a:cs typeface="Noto Sans Symbols"/>
            </a:endParaRPr>
          </a:p>
          <a:p>
            <a:pPr marL="742950" marR="0" lvl="1" indent="-285750">
              <a:lnSpc>
                <a:spcPct val="107000"/>
              </a:lnSpc>
              <a:spcBef>
                <a:spcPts val="0"/>
              </a:spcBef>
              <a:spcAft>
                <a:spcPts val="0"/>
              </a:spcAft>
              <a:buFont typeface="Arial" panose="020B0604020202020204" pitchFamily="34" charset="0"/>
              <a:buChar char="●"/>
            </a:pPr>
            <a:r>
              <a:rPr lang="en-US" sz="1600" dirty="0">
                <a:solidFill>
                  <a:srgbClr val="000000"/>
                </a:solidFill>
                <a:effectLst/>
                <a:latin typeface="+mn-lt"/>
                <a:ea typeface="Noto Sans Symbols"/>
                <a:cs typeface="Noto Sans Symbols"/>
              </a:rPr>
              <a:t>Eating disorder behaviors that cannot be effectively treated in an outpatient basis</a:t>
            </a:r>
            <a:endParaRPr lang="en-US" sz="1600" dirty="0">
              <a:effectLst/>
              <a:latin typeface="+mn-lt"/>
              <a:ea typeface="Noto Sans Symbols"/>
              <a:cs typeface="Noto Sans Symbols"/>
            </a:endParaRPr>
          </a:p>
          <a:p>
            <a:pPr marL="342900" marR="0" lvl="0" indent="-342900">
              <a:lnSpc>
                <a:spcPct val="107000"/>
              </a:lnSpc>
              <a:spcBef>
                <a:spcPts val="0"/>
              </a:spcBef>
              <a:spcAft>
                <a:spcPts val="0"/>
              </a:spcAft>
              <a:buFont typeface="+mj-lt"/>
              <a:buAutoNum type="arabicPeriod"/>
            </a:pPr>
            <a:r>
              <a:rPr lang="en-US" sz="1600" dirty="0">
                <a:solidFill>
                  <a:srgbClr val="000000"/>
                </a:solidFill>
                <a:effectLst/>
                <a:latin typeface="+mn-lt"/>
                <a:ea typeface="Calibri" panose="020F0502020204030204" pitchFamily="34" charset="0"/>
              </a:rPr>
              <a:t>Unless transferring from inpatient psychiatric care, there are documented attempts over the last six months to treat the client with the maximum intensity of appropriate services available at a less intensive level of care that cannot meet or has failed to meet the needs of the client.  The client must have failed to respond to outpatient interventions. Six months of alternative, less restrictive levels of care must have been tried and filed or are contraindicated.  Exceptions may be made for youth who consistently refuse to participate in appropriate, medically necessary treatment despite attempts to engage them in the treatment.</a:t>
            </a:r>
          </a:p>
          <a:p>
            <a:endParaRPr lang="en-US" dirty="0"/>
          </a:p>
        </p:txBody>
      </p:sp>
      <p:sp>
        <p:nvSpPr>
          <p:cNvPr id="3" name="Text Placeholder 2">
            <a:extLst>
              <a:ext uri="{FF2B5EF4-FFF2-40B4-BE49-F238E27FC236}">
                <a16:creationId xmlns:a16="http://schemas.microsoft.com/office/drawing/2014/main" id="{AD0E169A-04D1-BA7C-A6A6-7535477239D4}"/>
              </a:ext>
            </a:extLst>
          </p:cNvPr>
          <p:cNvSpPr>
            <a:spLocks noGrp="1"/>
          </p:cNvSpPr>
          <p:nvPr>
            <p:ph type="body" sz="quarter" idx="10"/>
          </p:nvPr>
        </p:nvSpPr>
        <p:spPr/>
        <p:txBody>
          <a:bodyPr/>
          <a:lstStyle/>
          <a:p>
            <a:r>
              <a:rPr lang="en-US" sz="2400" dirty="0"/>
              <a:t>For approval member must meet all 5 of the following: </a:t>
            </a:r>
          </a:p>
        </p:txBody>
      </p:sp>
    </p:spTree>
    <p:extLst>
      <p:ext uri="{BB962C8B-B14F-4D97-AF65-F5344CB8AC3E}">
        <p14:creationId xmlns:p14="http://schemas.microsoft.com/office/powerpoint/2010/main" val="1327258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ABEEC9-0BA0-73C5-A6ED-2A6C50E53844}"/>
              </a:ext>
            </a:extLst>
          </p:cNvPr>
          <p:cNvSpPr>
            <a:spLocks noGrp="1"/>
          </p:cNvSpPr>
          <p:nvPr>
            <p:ph idx="1"/>
          </p:nvPr>
        </p:nvSpPr>
        <p:spPr/>
        <p:txBody>
          <a:bodyPr/>
          <a:lstStyle/>
          <a:p>
            <a:pPr marL="0" marR="0" lvl="0" indent="0">
              <a:lnSpc>
                <a:spcPct val="107000"/>
              </a:lnSpc>
              <a:spcBef>
                <a:spcPts val="0"/>
              </a:spcBef>
              <a:spcAft>
                <a:spcPts val="0"/>
              </a:spcAft>
              <a:buNone/>
            </a:pPr>
            <a:r>
              <a:rPr lang="en-US" sz="1400" dirty="0">
                <a:solidFill>
                  <a:srgbClr val="000000"/>
                </a:solidFill>
                <a:effectLst/>
                <a:latin typeface="+mn-lt"/>
                <a:ea typeface="Calibri" panose="020F0502020204030204" pitchFamily="34" charset="0"/>
              </a:rPr>
              <a:t>3.   At least one of the patterns of behavior listed below must be present:</a:t>
            </a:r>
          </a:p>
          <a:p>
            <a:pPr marL="742950" marR="0" lvl="1" indent="-285750">
              <a:lnSpc>
                <a:spcPct val="107000"/>
              </a:lnSpc>
              <a:spcBef>
                <a:spcPts val="0"/>
              </a:spcBef>
              <a:spcAft>
                <a:spcPts val="0"/>
              </a:spcAft>
              <a:buFont typeface="Arial" panose="020B0604020202020204" pitchFamily="34" charset="0"/>
              <a:buChar char="●"/>
            </a:pPr>
            <a:r>
              <a:rPr lang="en-US" sz="1400" dirty="0">
                <a:solidFill>
                  <a:srgbClr val="000000"/>
                </a:solidFill>
                <a:effectLst/>
                <a:latin typeface="+mn-lt"/>
                <a:ea typeface="Noto Sans Symbols"/>
                <a:cs typeface="Noto Sans Symbols"/>
              </a:rPr>
              <a:t>Persistent, pervasive, and frequently occurring oppositional/defiant behavior unresponsive to appropriate behavioral interventions over at least six months of consistent efforts and that results in risky and unsafe behaviors</a:t>
            </a:r>
            <a:endParaRPr lang="en-US" sz="1400" dirty="0">
              <a:effectLst/>
              <a:latin typeface="+mn-lt"/>
              <a:ea typeface="Noto Sans Symbols"/>
              <a:cs typeface="Noto Sans Symbols"/>
            </a:endParaRPr>
          </a:p>
          <a:p>
            <a:pPr marL="742950" marR="0" lvl="1" indent="-285750">
              <a:lnSpc>
                <a:spcPct val="107000"/>
              </a:lnSpc>
              <a:spcBef>
                <a:spcPts val="0"/>
              </a:spcBef>
              <a:spcAft>
                <a:spcPts val="0"/>
              </a:spcAft>
              <a:buFont typeface="Arial" panose="020B0604020202020204" pitchFamily="34" charset="0"/>
              <a:buChar char="●"/>
            </a:pPr>
            <a:r>
              <a:rPr lang="en-US" sz="1400" dirty="0">
                <a:solidFill>
                  <a:srgbClr val="000000"/>
                </a:solidFill>
                <a:effectLst/>
                <a:latin typeface="+mn-lt"/>
                <a:ea typeface="Noto Sans Symbols"/>
                <a:cs typeface="Noto Sans Symbols"/>
              </a:rPr>
              <a:t>Behavior that represents a disregard for the well-being and/or safety of self/others</a:t>
            </a:r>
            <a:endParaRPr lang="en-US" sz="1400" dirty="0">
              <a:effectLst/>
              <a:latin typeface="+mn-lt"/>
              <a:ea typeface="Noto Sans Symbols"/>
              <a:cs typeface="Noto Sans Symbols"/>
            </a:endParaRPr>
          </a:p>
          <a:p>
            <a:pPr marL="742950" marR="0" lvl="1" indent="-285750">
              <a:lnSpc>
                <a:spcPct val="107000"/>
              </a:lnSpc>
              <a:spcBef>
                <a:spcPts val="0"/>
              </a:spcBef>
              <a:spcAft>
                <a:spcPts val="0"/>
              </a:spcAft>
              <a:buFont typeface="Arial" panose="020B0604020202020204" pitchFamily="34" charset="0"/>
              <a:buChar char="●"/>
            </a:pPr>
            <a:r>
              <a:rPr lang="en-US" sz="1400" dirty="0">
                <a:solidFill>
                  <a:srgbClr val="000000"/>
                </a:solidFill>
                <a:effectLst/>
                <a:latin typeface="+mn-lt"/>
                <a:ea typeface="Noto Sans Symbols"/>
                <a:cs typeface="Noto Sans Symbols"/>
              </a:rPr>
              <a:t>Repetitive behavior that endangers others</a:t>
            </a:r>
            <a:endParaRPr lang="en-US" sz="1400" dirty="0">
              <a:effectLst/>
              <a:latin typeface="+mn-lt"/>
              <a:ea typeface="Noto Sans Symbols"/>
              <a:cs typeface="Noto Sans Symbols"/>
            </a:endParaRPr>
          </a:p>
          <a:p>
            <a:pPr marL="742950" marR="0" lvl="1" indent="-285750">
              <a:lnSpc>
                <a:spcPct val="107000"/>
              </a:lnSpc>
              <a:spcBef>
                <a:spcPts val="0"/>
              </a:spcBef>
              <a:spcAft>
                <a:spcPts val="0"/>
              </a:spcAft>
              <a:buFont typeface="Arial" panose="020B0604020202020204" pitchFamily="34" charset="0"/>
              <a:buChar char="●"/>
            </a:pPr>
            <a:r>
              <a:rPr lang="en-US" sz="1400" dirty="0">
                <a:solidFill>
                  <a:srgbClr val="000000"/>
                </a:solidFill>
                <a:effectLst/>
                <a:latin typeface="+mn-lt"/>
                <a:ea typeface="Noto Sans Symbols"/>
                <a:cs typeface="Noto Sans Symbols"/>
              </a:rPr>
              <a:t>Repetitive gestures with intent to injure self/others that are not currently a risk of imminent harm to self/others</a:t>
            </a:r>
            <a:endParaRPr lang="en-US" sz="1400" dirty="0">
              <a:effectLst/>
              <a:latin typeface="+mn-lt"/>
              <a:ea typeface="Noto Sans Symbols"/>
              <a:cs typeface="Noto Sans Symbols"/>
            </a:endParaRPr>
          </a:p>
          <a:p>
            <a:pPr marL="742950" marR="0" lvl="1" indent="-285750">
              <a:lnSpc>
                <a:spcPct val="107000"/>
              </a:lnSpc>
              <a:spcBef>
                <a:spcPts val="0"/>
              </a:spcBef>
              <a:spcAft>
                <a:spcPts val="0"/>
              </a:spcAft>
              <a:buFont typeface="Arial" panose="020B0604020202020204" pitchFamily="34" charset="0"/>
              <a:buChar char="●"/>
            </a:pPr>
            <a:r>
              <a:rPr lang="en-US" sz="1400" dirty="0">
                <a:solidFill>
                  <a:srgbClr val="000000"/>
                </a:solidFill>
                <a:effectLst/>
                <a:latin typeface="+mn-lt"/>
                <a:ea typeface="Noto Sans Symbols"/>
                <a:cs typeface="Noto Sans Symbols"/>
              </a:rPr>
              <a:t>Self-induced vomiting, use of laxatives/diuretics, strict dieting, fasting and/or vigorous exercise unresponsive to at least six months of consistent efforts of treatment or with life-threatening medical complications if left unsupervised</a:t>
            </a:r>
            <a:endParaRPr lang="en-US" sz="1400" dirty="0">
              <a:effectLst/>
              <a:latin typeface="+mn-lt"/>
              <a:ea typeface="Noto Sans Symbols"/>
              <a:cs typeface="Noto Sans Symbols"/>
            </a:endParaRPr>
          </a:p>
          <a:p>
            <a:pPr marL="742950" marR="0" lvl="1" indent="-285750">
              <a:lnSpc>
                <a:spcPct val="107000"/>
              </a:lnSpc>
              <a:spcBef>
                <a:spcPts val="0"/>
              </a:spcBef>
              <a:spcAft>
                <a:spcPts val="0"/>
              </a:spcAft>
              <a:buFont typeface="Arial" panose="020B0604020202020204" pitchFamily="34" charset="0"/>
              <a:buChar char="●"/>
            </a:pPr>
            <a:r>
              <a:rPr lang="en-US" sz="1400" dirty="0">
                <a:solidFill>
                  <a:srgbClr val="000000"/>
                </a:solidFill>
                <a:effectLst/>
                <a:latin typeface="+mn-lt"/>
                <a:ea typeface="Noto Sans Symbols"/>
                <a:cs typeface="Noto Sans Symbols"/>
              </a:rPr>
              <a:t>Extreme phobic/avoidant behavior</a:t>
            </a:r>
            <a:endParaRPr lang="en-US" sz="1400" dirty="0">
              <a:effectLst/>
              <a:latin typeface="+mn-lt"/>
              <a:ea typeface="Noto Sans Symbols"/>
              <a:cs typeface="Noto Sans Symbols"/>
            </a:endParaRPr>
          </a:p>
          <a:p>
            <a:pPr marL="742950" marR="0" lvl="1" indent="-285750">
              <a:lnSpc>
                <a:spcPct val="107000"/>
              </a:lnSpc>
              <a:spcBef>
                <a:spcPts val="0"/>
              </a:spcBef>
              <a:spcAft>
                <a:spcPts val="0"/>
              </a:spcAft>
              <a:buFont typeface="Arial" panose="020B0604020202020204" pitchFamily="34" charset="0"/>
              <a:buChar char="●"/>
            </a:pPr>
            <a:r>
              <a:rPr lang="en-US" sz="1400" dirty="0">
                <a:solidFill>
                  <a:srgbClr val="000000"/>
                </a:solidFill>
                <a:effectLst/>
                <a:latin typeface="+mn-lt"/>
                <a:ea typeface="Noto Sans Symbols"/>
                <a:cs typeface="Noto Sans Symbols"/>
              </a:rPr>
              <a:t>Extreme social isolation</a:t>
            </a:r>
            <a:endParaRPr lang="en-US" sz="1400" dirty="0">
              <a:effectLst/>
              <a:latin typeface="+mn-lt"/>
              <a:ea typeface="Noto Sans Symbols"/>
              <a:cs typeface="Noto Sans Symbols"/>
            </a:endParaRPr>
          </a:p>
          <a:p>
            <a:pPr marR="0" lvl="0">
              <a:lnSpc>
                <a:spcPct val="107000"/>
              </a:lnSpc>
              <a:spcBef>
                <a:spcPts val="0"/>
              </a:spcBef>
              <a:spcAft>
                <a:spcPts val="0"/>
              </a:spcAft>
              <a:buAutoNum type="arabicPeriod" startAt="4"/>
            </a:pPr>
            <a:r>
              <a:rPr lang="en-US" sz="1400" dirty="0">
                <a:solidFill>
                  <a:srgbClr val="000000"/>
                </a:solidFill>
                <a:effectLst/>
                <a:latin typeface="+mn-lt"/>
                <a:ea typeface="Calibri" panose="020F0502020204030204" pitchFamily="34" charset="0"/>
              </a:rPr>
              <a:t>Without intervention, there is clear evidence that the client will likely decompensate and present a risk of serious harm to self or others.</a:t>
            </a:r>
          </a:p>
          <a:p>
            <a:pPr marR="0" lvl="0">
              <a:lnSpc>
                <a:spcPct val="107000"/>
              </a:lnSpc>
              <a:spcBef>
                <a:spcPts val="0"/>
              </a:spcBef>
              <a:spcAft>
                <a:spcPts val="0"/>
              </a:spcAft>
              <a:buAutoNum type="arabicPeriod" startAt="4"/>
            </a:pPr>
            <a:r>
              <a:rPr lang="en-US" sz="1400" dirty="0">
                <a:solidFill>
                  <a:srgbClr val="000000"/>
                </a:solidFill>
                <a:effectLst/>
                <a:latin typeface="+mn-lt"/>
                <a:ea typeface="Calibri" panose="020F0502020204030204" pitchFamily="34" charset="0"/>
              </a:rPr>
              <a:t>A preadmission psychiatric evaluation by a child/adolescent psychiatrist who recommends PRTF placement.  The child/adolescent psychiatrist must be licensed and Board-Eligible or Board-Certified by the American Board of Psychiatry and Neurology (ABPN).  The evaluation must take place no more than 45 days prior to PRTF admission.</a:t>
            </a:r>
          </a:p>
          <a:p>
            <a:pPr marL="914400" marR="0">
              <a:lnSpc>
                <a:spcPct val="107000"/>
              </a:lnSpc>
              <a:spcBef>
                <a:spcPts val="0"/>
              </a:spcBef>
              <a:spcAft>
                <a:spcPts val="0"/>
              </a:spcAft>
            </a:pPr>
            <a:r>
              <a:rPr lang="en-US" sz="1400" i="1" dirty="0">
                <a:effectLst/>
                <a:latin typeface="+mn-lt"/>
                <a:ea typeface="Calibri" panose="020F0502020204030204" pitchFamily="34" charset="0"/>
              </a:rPr>
              <a:t>Note: </a:t>
            </a:r>
            <a:r>
              <a:rPr lang="en-US" sz="1400" dirty="0">
                <a:effectLst/>
                <a:latin typeface="+mn-lt"/>
                <a:ea typeface="Calibri" panose="020F0502020204030204" pitchFamily="34" charset="0"/>
              </a:rPr>
              <a:t>Evaluations may be completed by an APRN but must be signed off by a child/adolescent psychiatrist as indicated above.  The APRN may use any qualified board-certified/eligible child/adolescent psychiatrist (CAP)  including those available through Seattle Children’s PAL line.</a:t>
            </a:r>
          </a:p>
          <a:p>
            <a:endParaRPr lang="en-US" dirty="0"/>
          </a:p>
        </p:txBody>
      </p:sp>
      <p:sp>
        <p:nvSpPr>
          <p:cNvPr id="3" name="Text Placeholder 2">
            <a:extLst>
              <a:ext uri="{FF2B5EF4-FFF2-40B4-BE49-F238E27FC236}">
                <a16:creationId xmlns:a16="http://schemas.microsoft.com/office/drawing/2014/main" id="{BC836D96-E8F5-B9E3-0224-C73F706D09E2}"/>
              </a:ext>
            </a:extLst>
          </p:cNvPr>
          <p:cNvSpPr>
            <a:spLocks noGrp="1"/>
          </p:cNvSpPr>
          <p:nvPr>
            <p:ph type="body" sz="quarter" idx="10"/>
          </p:nvPr>
        </p:nvSpPr>
        <p:spPr/>
        <p:txBody>
          <a:bodyPr/>
          <a:lstStyle/>
          <a:p>
            <a:r>
              <a:rPr lang="en-US" sz="2400" dirty="0"/>
              <a:t>For approval member must meet all 5 of the following: </a:t>
            </a:r>
          </a:p>
          <a:p>
            <a:endParaRPr lang="en-US" dirty="0"/>
          </a:p>
        </p:txBody>
      </p:sp>
    </p:spTree>
    <p:extLst>
      <p:ext uri="{BB962C8B-B14F-4D97-AF65-F5344CB8AC3E}">
        <p14:creationId xmlns:p14="http://schemas.microsoft.com/office/powerpoint/2010/main" val="3584015989"/>
      </p:ext>
    </p:extLst>
  </p:cSld>
  <p:clrMapOvr>
    <a:masterClrMapping/>
  </p:clrMapOvr>
</p:sld>
</file>

<file path=ppt/theme/theme1.xml><?xml version="1.0" encoding="utf-8"?>
<a:theme xmlns:a="http://schemas.openxmlformats.org/drawingml/2006/main" name="Title Pag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nd Pag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ivider Pag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ontent Master">
  <a:themeElements>
    <a:clrScheme name="Custom 2">
      <a:dk1>
        <a:sysClr val="windowText" lastClr="000000"/>
      </a:dk1>
      <a:lt1>
        <a:sysClr val="window" lastClr="FFFFFF"/>
      </a:lt1>
      <a:dk2>
        <a:srgbClr val="1F497D"/>
      </a:dk2>
      <a:lt2>
        <a:srgbClr val="EEECE1"/>
      </a:lt2>
      <a:accent1>
        <a:srgbClr val="009DDC"/>
      </a:accent1>
      <a:accent2>
        <a:srgbClr val="92D050"/>
      </a:accent2>
      <a:accent3>
        <a:srgbClr val="7F7F7F"/>
      </a:accent3>
      <a:accent4>
        <a:srgbClr val="FF9900"/>
      </a:accent4>
      <a:accent5>
        <a:srgbClr val="7030A0"/>
      </a:accent5>
      <a:accent6>
        <a:srgbClr val="4BACC6"/>
      </a:accent6>
      <a:hlink>
        <a:srgbClr val="1F497D"/>
      </a:hlink>
      <a:folHlink>
        <a:srgbClr val="800080"/>
      </a:folHlink>
    </a:clrScheme>
    <a:fontScheme name="Telligen 2020">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lligen 2020">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39E8E5C050094FA5C581FF4478528C" ma:contentTypeVersion="12" ma:contentTypeDescription="Create a new document." ma:contentTypeScope="" ma:versionID="3127c918628335e739ade4af30871ccb">
  <xsd:schema xmlns:xsd="http://www.w3.org/2001/XMLSchema" xmlns:xs="http://www.w3.org/2001/XMLSchema" xmlns:p="http://schemas.microsoft.com/office/2006/metadata/properties" xmlns:ns2="32a42f6e-959f-40e2-84cb-20c436290de3" xmlns:ns3="9712b060-d63e-45ce-a514-0d97ac81949e" targetNamespace="http://schemas.microsoft.com/office/2006/metadata/properties" ma:root="true" ma:fieldsID="447c595e4a52cc97e5df1366607e0d1f" ns2:_="" ns3:_="">
    <xsd:import namespace="32a42f6e-959f-40e2-84cb-20c436290de3"/>
    <xsd:import namespace="9712b060-d63e-45ce-a514-0d97ac81949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a42f6e-959f-40e2-84cb-20c436290de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712b060-d63e-45ce-a514-0d97ac81949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9712b060-d63e-45ce-a514-0d97ac81949e">
      <UserInfo>
        <DisplayName>M&amp;C</DisplayName>
        <AccountId>7</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B2729C-04BE-4F5A-8150-1C7B44EAE6E6}">
  <ds:schemaRefs>
    <ds:schemaRef ds:uri="32a42f6e-959f-40e2-84cb-20c436290de3"/>
    <ds:schemaRef ds:uri="9712b060-d63e-45ce-a514-0d97ac81949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5C3073A-6883-45BB-AA8F-A28180F27746}">
  <ds:schemaRefs>
    <ds:schemaRef ds:uri="32a42f6e-959f-40e2-84cb-20c436290de3"/>
    <ds:schemaRef ds:uri="9712b060-d63e-45ce-a514-0d97ac81949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0CEAC56-0BF7-4956-96E5-EA6BCCAC7E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24882</TotalTime>
  <Words>945</Words>
  <Application>Microsoft Office PowerPoint</Application>
  <PresentationFormat>Widescreen</PresentationFormat>
  <Paragraphs>64</Paragraphs>
  <Slides>10</Slides>
  <Notes>1</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10</vt:i4>
      </vt:variant>
    </vt:vector>
  </HeadingPairs>
  <TitlesOfParts>
    <vt:vector size="19" baseType="lpstr">
      <vt:lpstr>Arial</vt:lpstr>
      <vt:lpstr>Calibri</vt:lpstr>
      <vt:lpstr>Century Gothic</vt:lpstr>
      <vt:lpstr>Wingdings</vt:lpstr>
      <vt:lpstr>Title Page Master</vt:lpstr>
      <vt:lpstr>End Page Master</vt:lpstr>
      <vt:lpstr>Divider Page Master</vt:lpstr>
      <vt:lpstr>Content Master</vt:lpstr>
      <vt:lpstr>1_Content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Jolene Schaefer</dc:creator>
  <cp:lastModifiedBy>Cashlee Cates</cp:lastModifiedBy>
  <cp:revision>61</cp:revision>
  <dcterms:created xsi:type="dcterms:W3CDTF">2020-12-20T21:14:40Z</dcterms:created>
  <dcterms:modified xsi:type="dcterms:W3CDTF">2023-07-25T00:28:56Z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0x0101004C39E8E5C050094FA5C581FF4478528C</vt:lpwstr>
  </property>
</Properties>
</file>